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84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  <p:sldId id="282" r:id="rId26"/>
    <p:sldId id="258" r:id="rId27"/>
    <p:sldId id="260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B86E0-47F7-4A30-959F-8F0755346387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BCD7B-74B6-4375-8B8B-9209030D4DE2}">
      <dgm:prSet phldrT="[Text]"/>
      <dgm:spPr/>
      <dgm:t>
        <a:bodyPr/>
        <a:lstStyle/>
        <a:p>
          <a:r>
            <a:rPr lang="en-US" dirty="0" smtClean="0"/>
            <a:t>Dad (Thomas)</a:t>
          </a:r>
          <a:endParaRPr lang="en-US" dirty="0"/>
        </a:p>
      </dgm:t>
    </dgm:pt>
    <dgm:pt modelId="{AA45AABC-77D2-4F23-9934-3113580BBA1C}" type="parTrans" cxnId="{E64C3779-B64D-48AC-ADA0-E315F14FB63B}">
      <dgm:prSet/>
      <dgm:spPr/>
      <dgm:t>
        <a:bodyPr/>
        <a:lstStyle/>
        <a:p>
          <a:endParaRPr lang="en-US"/>
        </a:p>
      </dgm:t>
    </dgm:pt>
    <dgm:pt modelId="{6B6E5219-D273-4FDC-9E9F-FB214016DBFE}" type="sibTrans" cxnId="{E64C3779-B64D-48AC-ADA0-E315F14FB63B}">
      <dgm:prSet/>
      <dgm:spPr/>
      <dgm:t>
        <a:bodyPr/>
        <a:lstStyle/>
        <a:p>
          <a:endParaRPr lang="en-US"/>
        </a:p>
      </dgm:t>
    </dgm:pt>
    <dgm:pt modelId="{FA14B88A-E437-4B4E-A6CD-D435BD6B7ADC}">
      <dgm:prSet phldrT="[Text]"/>
      <dgm:spPr/>
      <dgm:t>
        <a:bodyPr/>
        <a:lstStyle/>
        <a:p>
          <a:r>
            <a:rPr lang="en-US" dirty="0" smtClean="0"/>
            <a:t>Mom(Janelle)</a:t>
          </a:r>
          <a:endParaRPr lang="en-US" dirty="0"/>
        </a:p>
      </dgm:t>
    </dgm:pt>
    <dgm:pt modelId="{066582AA-65C7-4C81-B915-07ABCDC7CA45}" type="parTrans" cxnId="{9BD7719D-19AE-47C7-A9A3-1EAEF1457C47}">
      <dgm:prSet/>
      <dgm:spPr/>
      <dgm:t>
        <a:bodyPr/>
        <a:lstStyle/>
        <a:p>
          <a:endParaRPr lang="en-US"/>
        </a:p>
      </dgm:t>
    </dgm:pt>
    <dgm:pt modelId="{CBD0E023-FE33-4B6E-8031-01DD3B513330}" type="sibTrans" cxnId="{9BD7719D-19AE-47C7-A9A3-1EAEF1457C47}">
      <dgm:prSet/>
      <dgm:spPr/>
      <dgm:t>
        <a:bodyPr/>
        <a:lstStyle/>
        <a:p>
          <a:endParaRPr lang="en-US"/>
        </a:p>
      </dgm:t>
    </dgm:pt>
    <dgm:pt modelId="{3F86C94F-7A1C-4F9A-A606-4BE0BECA3B39}">
      <dgm:prSet phldrT="[Text]"/>
      <dgm:spPr/>
      <dgm:t>
        <a:bodyPr/>
        <a:lstStyle/>
        <a:p>
          <a:r>
            <a:rPr lang="en-US" dirty="0" err="1" smtClean="0"/>
            <a:t>Tene</a:t>
          </a:r>
          <a:r>
            <a:rPr lang="en-US" dirty="0" smtClean="0"/>
            <a:t>’</a:t>
          </a:r>
          <a:endParaRPr lang="en-US" dirty="0"/>
        </a:p>
      </dgm:t>
    </dgm:pt>
    <dgm:pt modelId="{9A67F97B-C17D-4C1A-9779-3DE7BD7C29CB}" type="parTrans" cxnId="{0E01A88B-3DF4-4CC4-AF70-05CA9A2F9C51}">
      <dgm:prSet/>
      <dgm:spPr/>
      <dgm:t>
        <a:bodyPr/>
        <a:lstStyle/>
        <a:p>
          <a:endParaRPr lang="en-US"/>
        </a:p>
      </dgm:t>
    </dgm:pt>
    <dgm:pt modelId="{A49054E2-1D0C-42D5-94E5-8F2CD0E9F1A2}" type="sibTrans" cxnId="{0E01A88B-3DF4-4CC4-AF70-05CA9A2F9C51}">
      <dgm:prSet/>
      <dgm:spPr/>
      <dgm:t>
        <a:bodyPr/>
        <a:lstStyle/>
        <a:p>
          <a:endParaRPr lang="en-US"/>
        </a:p>
      </dgm:t>
    </dgm:pt>
    <dgm:pt modelId="{5081CFF2-B905-4CA8-B0BC-147CFB048A6F}">
      <dgm:prSet phldrT="[Text]"/>
      <dgm:spPr/>
      <dgm:t>
        <a:bodyPr/>
        <a:lstStyle/>
        <a:p>
          <a:r>
            <a:rPr lang="en-US" dirty="0" smtClean="0"/>
            <a:t>T.J.</a:t>
          </a:r>
          <a:endParaRPr lang="en-US" dirty="0"/>
        </a:p>
      </dgm:t>
    </dgm:pt>
    <dgm:pt modelId="{2C987132-88A6-4ECB-9745-E0197759D8DE}" type="parTrans" cxnId="{487993EE-04C8-4D7A-A93B-F98D433F072B}">
      <dgm:prSet/>
      <dgm:spPr/>
      <dgm:t>
        <a:bodyPr/>
        <a:lstStyle/>
        <a:p>
          <a:endParaRPr lang="en-US"/>
        </a:p>
      </dgm:t>
    </dgm:pt>
    <dgm:pt modelId="{403724C1-F764-425A-B66A-98148CD5CD84}" type="sibTrans" cxnId="{487993EE-04C8-4D7A-A93B-F98D433F072B}">
      <dgm:prSet/>
      <dgm:spPr/>
      <dgm:t>
        <a:bodyPr/>
        <a:lstStyle/>
        <a:p>
          <a:endParaRPr lang="en-US"/>
        </a:p>
      </dgm:t>
    </dgm:pt>
    <dgm:pt modelId="{86EBA30E-D4C9-4D2F-82EE-BB3F3D0FDD9A}">
      <dgm:prSet phldrT="[Text]"/>
      <dgm:spPr/>
      <dgm:t>
        <a:bodyPr/>
        <a:lstStyle/>
        <a:p>
          <a:r>
            <a:rPr lang="en-US" dirty="0" smtClean="0"/>
            <a:t>Michael</a:t>
          </a:r>
          <a:endParaRPr lang="en-US" dirty="0"/>
        </a:p>
      </dgm:t>
    </dgm:pt>
    <dgm:pt modelId="{3AD74026-49AA-4F90-8687-D7DEF8FB034F}" type="parTrans" cxnId="{172B8EA8-69FD-4A80-A7E3-8C894306206A}">
      <dgm:prSet/>
      <dgm:spPr/>
      <dgm:t>
        <a:bodyPr/>
        <a:lstStyle/>
        <a:p>
          <a:endParaRPr lang="en-US"/>
        </a:p>
      </dgm:t>
    </dgm:pt>
    <dgm:pt modelId="{60769F86-937A-4DD9-A4B8-AE903D0ABC63}" type="sibTrans" cxnId="{172B8EA8-69FD-4A80-A7E3-8C894306206A}">
      <dgm:prSet/>
      <dgm:spPr/>
      <dgm:t>
        <a:bodyPr/>
        <a:lstStyle/>
        <a:p>
          <a:endParaRPr lang="en-US"/>
        </a:p>
      </dgm:t>
    </dgm:pt>
    <dgm:pt modelId="{80C56C8A-437E-49A6-B76D-1610E715ECBD}">
      <dgm:prSet phldrT="[Text]"/>
      <dgm:spPr/>
      <dgm:t>
        <a:bodyPr/>
        <a:lstStyle/>
        <a:p>
          <a:r>
            <a:rPr lang="en-US" dirty="0" smtClean="0"/>
            <a:t>Josiah</a:t>
          </a:r>
          <a:endParaRPr lang="en-US" dirty="0"/>
        </a:p>
      </dgm:t>
    </dgm:pt>
    <dgm:pt modelId="{F5DFD16D-28E8-44AB-9CED-CAD8F917ED8E}" type="parTrans" cxnId="{8DFC00E9-8911-4C1A-8267-D68804EC12EA}">
      <dgm:prSet/>
      <dgm:spPr/>
      <dgm:t>
        <a:bodyPr/>
        <a:lstStyle/>
        <a:p>
          <a:endParaRPr lang="en-US"/>
        </a:p>
      </dgm:t>
    </dgm:pt>
    <dgm:pt modelId="{0F4843A5-F95C-4B35-A38D-FE5A045F68EF}" type="sibTrans" cxnId="{8DFC00E9-8911-4C1A-8267-D68804EC12EA}">
      <dgm:prSet/>
      <dgm:spPr/>
      <dgm:t>
        <a:bodyPr/>
        <a:lstStyle/>
        <a:p>
          <a:endParaRPr lang="en-US"/>
        </a:p>
      </dgm:t>
    </dgm:pt>
    <dgm:pt modelId="{853C7D75-82AB-4ECB-90BF-95ABC3AA37B2}">
      <dgm:prSet phldrT="[Text]"/>
      <dgm:spPr/>
      <dgm:t>
        <a:bodyPr/>
        <a:lstStyle/>
        <a:p>
          <a:r>
            <a:rPr lang="en-US" dirty="0" smtClean="0"/>
            <a:t>Emily</a:t>
          </a:r>
          <a:endParaRPr lang="en-US" dirty="0"/>
        </a:p>
      </dgm:t>
    </dgm:pt>
    <dgm:pt modelId="{C932323A-0D14-45CC-8966-52D5492E597C}" type="parTrans" cxnId="{8AFF7C11-0BA2-4D88-83FD-B634A60E1E72}">
      <dgm:prSet/>
      <dgm:spPr/>
      <dgm:t>
        <a:bodyPr/>
        <a:lstStyle/>
        <a:p>
          <a:endParaRPr lang="en-US"/>
        </a:p>
      </dgm:t>
    </dgm:pt>
    <dgm:pt modelId="{929E3E95-5612-45B3-AC4F-BD8B0877E463}" type="sibTrans" cxnId="{8AFF7C11-0BA2-4D88-83FD-B634A60E1E72}">
      <dgm:prSet/>
      <dgm:spPr/>
      <dgm:t>
        <a:bodyPr/>
        <a:lstStyle/>
        <a:p>
          <a:endParaRPr lang="en-US"/>
        </a:p>
      </dgm:t>
    </dgm:pt>
    <dgm:pt modelId="{721FFD2A-044D-4F02-9599-E1F474AF2CBD}">
      <dgm:prSet phldrT="[Text]"/>
      <dgm:spPr/>
      <dgm:t>
        <a:bodyPr/>
        <a:lstStyle/>
        <a:p>
          <a:r>
            <a:rPr lang="en-US" dirty="0" smtClean="0"/>
            <a:t>Joel</a:t>
          </a:r>
          <a:endParaRPr lang="en-US" dirty="0"/>
        </a:p>
      </dgm:t>
    </dgm:pt>
    <dgm:pt modelId="{18EBC48F-6770-4CBB-ABD8-E211BE3E825F}" type="parTrans" cxnId="{C1114EB3-4695-48C9-9F44-06A36B413A47}">
      <dgm:prSet/>
      <dgm:spPr/>
      <dgm:t>
        <a:bodyPr/>
        <a:lstStyle/>
        <a:p>
          <a:endParaRPr lang="en-US"/>
        </a:p>
      </dgm:t>
    </dgm:pt>
    <dgm:pt modelId="{FE0FE5A7-F0F9-4082-93CA-7350D80248ED}" type="sibTrans" cxnId="{C1114EB3-4695-48C9-9F44-06A36B413A47}">
      <dgm:prSet/>
      <dgm:spPr/>
      <dgm:t>
        <a:bodyPr/>
        <a:lstStyle/>
        <a:p>
          <a:endParaRPr lang="en-US"/>
        </a:p>
      </dgm:t>
    </dgm:pt>
    <dgm:pt modelId="{5EFD0E32-0967-4625-BC55-886C567D08EF}">
      <dgm:prSet phldrT="[Text]"/>
      <dgm:spPr/>
      <dgm:t>
        <a:bodyPr/>
        <a:lstStyle/>
        <a:p>
          <a:r>
            <a:rPr lang="en-US" dirty="0" smtClean="0"/>
            <a:t>Me( Cambria)</a:t>
          </a:r>
          <a:endParaRPr lang="en-US" dirty="0"/>
        </a:p>
      </dgm:t>
    </dgm:pt>
    <dgm:pt modelId="{5E20AE29-BEF3-4537-9FBA-ACA914D45C81}" type="parTrans" cxnId="{307BB291-B523-4575-8EA1-0F17A822A1F8}">
      <dgm:prSet/>
      <dgm:spPr/>
      <dgm:t>
        <a:bodyPr/>
        <a:lstStyle/>
        <a:p>
          <a:endParaRPr lang="en-US"/>
        </a:p>
      </dgm:t>
    </dgm:pt>
    <dgm:pt modelId="{B1015604-DD87-45A3-80C6-A83482CE8D4C}" type="sibTrans" cxnId="{307BB291-B523-4575-8EA1-0F17A822A1F8}">
      <dgm:prSet/>
      <dgm:spPr/>
      <dgm:t>
        <a:bodyPr/>
        <a:lstStyle/>
        <a:p>
          <a:endParaRPr lang="en-US"/>
        </a:p>
      </dgm:t>
    </dgm:pt>
    <dgm:pt modelId="{2680B14B-9758-4B83-9A16-40596A7972A9}">
      <dgm:prSet phldrT="[Text]"/>
      <dgm:spPr/>
      <dgm:t>
        <a:bodyPr/>
        <a:lstStyle/>
        <a:p>
          <a:r>
            <a:rPr lang="en-US" dirty="0" smtClean="0"/>
            <a:t>Adia</a:t>
          </a:r>
          <a:endParaRPr lang="en-US" dirty="0"/>
        </a:p>
      </dgm:t>
    </dgm:pt>
    <dgm:pt modelId="{E7607CC4-1EB2-4199-9556-2BC70D749E73}" type="parTrans" cxnId="{8E90B87A-31FA-4074-935A-B1FDB5DBD2D8}">
      <dgm:prSet/>
      <dgm:spPr/>
      <dgm:t>
        <a:bodyPr/>
        <a:lstStyle/>
        <a:p>
          <a:endParaRPr lang="en-US"/>
        </a:p>
      </dgm:t>
    </dgm:pt>
    <dgm:pt modelId="{253A8D87-86B7-4225-A5D0-5C8462203A99}" type="sibTrans" cxnId="{8E90B87A-31FA-4074-935A-B1FDB5DBD2D8}">
      <dgm:prSet/>
      <dgm:spPr/>
      <dgm:t>
        <a:bodyPr/>
        <a:lstStyle/>
        <a:p>
          <a:endParaRPr lang="en-US"/>
        </a:p>
      </dgm:t>
    </dgm:pt>
    <dgm:pt modelId="{93AA2B28-8E85-473D-915F-D8A0C31BF024}">
      <dgm:prSet phldrT="[Text]"/>
      <dgm:spPr/>
      <dgm:t>
        <a:bodyPr/>
        <a:lstStyle/>
        <a:p>
          <a:r>
            <a:rPr lang="en-US" dirty="0" smtClean="0"/>
            <a:t>Sela</a:t>
          </a:r>
          <a:endParaRPr lang="en-US" dirty="0"/>
        </a:p>
      </dgm:t>
    </dgm:pt>
    <dgm:pt modelId="{B399AE66-3679-4542-AAEB-B64C871D3B42}" type="parTrans" cxnId="{1321C883-AAAF-457B-A6C0-DBE12B29B743}">
      <dgm:prSet/>
      <dgm:spPr/>
      <dgm:t>
        <a:bodyPr/>
        <a:lstStyle/>
        <a:p>
          <a:endParaRPr lang="en-US"/>
        </a:p>
      </dgm:t>
    </dgm:pt>
    <dgm:pt modelId="{37F9CACE-4942-4D22-9521-C36D0E95CF08}" type="sibTrans" cxnId="{1321C883-AAAF-457B-A6C0-DBE12B29B743}">
      <dgm:prSet/>
      <dgm:spPr/>
      <dgm:t>
        <a:bodyPr/>
        <a:lstStyle/>
        <a:p>
          <a:endParaRPr lang="en-US"/>
        </a:p>
      </dgm:t>
    </dgm:pt>
    <dgm:pt modelId="{63EA9CBE-DC1B-4191-9765-6E5D285B530D}">
      <dgm:prSet phldrT="[Text]"/>
      <dgm:spPr/>
      <dgm:t>
        <a:bodyPr/>
        <a:lstStyle/>
        <a:p>
          <a:r>
            <a:rPr lang="en-US" dirty="0" smtClean="0"/>
            <a:t>Jordan</a:t>
          </a:r>
          <a:endParaRPr lang="en-US" dirty="0"/>
        </a:p>
      </dgm:t>
    </dgm:pt>
    <dgm:pt modelId="{1C85A283-6F6C-4418-95BC-5A596FC9C214}" type="parTrans" cxnId="{3B7CA85B-A5CE-488A-8A53-D14F28E7213E}">
      <dgm:prSet/>
      <dgm:spPr/>
      <dgm:t>
        <a:bodyPr/>
        <a:lstStyle/>
        <a:p>
          <a:endParaRPr lang="en-US"/>
        </a:p>
      </dgm:t>
    </dgm:pt>
    <dgm:pt modelId="{C33CF492-2557-40E6-ACD1-29FD56D74782}" type="sibTrans" cxnId="{3B7CA85B-A5CE-488A-8A53-D14F28E7213E}">
      <dgm:prSet/>
      <dgm:spPr/>
      <dgm:t>
        <a:bodyPr/>
        <a:lstStyle/>
        <a:p>
          <a:endParaRPr lang="en-US"/>
        </a:p>
      </dgm:t>
    </dgm:pt>
    <dgm:pt modelId="{6170D5B8-7E56-4DD0-A995-10F67617FE70}">
      <dgm:prSet phldrT="[Text]"/>
      <dgm:spPr/>
      <dgm:t>
        <a:bodyPr/>
        <a:lstStyle/>
        <a:p>
          <a:r>
            <a:rPr lang="en-US" dirty="0" smtClean="0"/>
            <a:t>Rhema</a:t>
          </a:r>
          <a:endParaRPr lang="en-US" dirty="0"/>
        </a:p>
      </dgm:t>
    </dgm:pt>
    <dgm:pt modelId="{F116564B-78E2-427D-8D9A-75B563E98D20}" type="parTrans" cxnId="{74D24DFA-2E42-43E4-92CE-84F974CE600A}">
      <dgm:prSet/>
      <dgm:spPr/>
      <dgm:t>
        <a:bodyPr/>
        <a:lstStyle/>
        <a:p>
          <a:endParaRPr lang="en-US"/>
        </a:p>
      </dgm:t>
    </dgm:pt>
    <dgm:pt modelId="{B6825356-F106-475A-89E5-A6EB8458C631}" type="sibTrans" cxnId="{74D24DFA-2E42-43E4-92CE-84F974CE600A}">
      <dgm:prSet/>
      <dgm:spPr/>
      <dgm:t>
        <a:bodyPr/>
        <a:lstStyle/>
        <a:p>
          <a:endParaRPr lang="en-US"/>
        </a:p>
      </dgm:t>
    </dgm:pt>
    <dgm:pt modelId="{FC0CE15B-5CBA-47E8-A1E1-51249117D2F4}">
      <dgm:prSet phldrT="[Text]"/>
      <dgm:spPr/>
      <dgm:t>
        <a:bodyPr/>
        <a:lstStyle/>
        <a:p>
          <a:r>
            <a:rPr lang="en-US" dirty="0" smtClean="0"/>
            <a:t>Malaki</a:t>
          </a:r>
          <a:endParaRPr lang="en-US" dirty="0"/>
        </a:p>
      </dgm:t>
    </dgm:pt>
    <dgm:pt modelId="{F6112378-D1BA-4E52-B234-F5EDFBCD261F}" type="parTrans" cxnId="{29917550-45C8-4F64-88CE-986BFD4727B9}">
      <dgm:prSet/>
      <dgm:spPr/>
      <dgm:t>
        <a:bodyPr/>
        <a:lstStyle/>
        <a:p>
          <a:endParaRPr lang="en-US"/>
        </a:p>
      </dgm:t>
    </dgm:pt>
    <dgm:pt modelId="{114C1037-15BC-424D-82D3-88005D426EBE}" type="sibTrans" cxnId="{29917550-45C8-4F64-88CE-986BFD4727B9}">
      <dgm:prSet/>
      <dgm:spPr/>
      <dgm:t>
        <a:bodyPr/>
        <a:lstStyle/>
        <a:p>
          <a:endParaRPr lang="en-US"/>
        </a:p>
      </dgm:t>
    </dgm:pt>
    <dgm:pt modelId="{5E8ACAB6-81AA-4048-8B30-32B6D33EA3A0}">
      <dgm:prSet phldrT="[Text]"/>
      <dgm:spPr/>
      <dgm:t>
        <a:bodyPr/>
        <a:lstStyle/>
        <a:p>
          <a:r>
            <a:rPr lang="en-US" dirty="0" smtClean="0"/>
            <a:t>Cat( Meow-Meow/Starbucks)</a:t>
          </a:r>
          <a:endParaRPr lang="en-US" dirty="0"/>
        </a:p>
      </dgm:t>
    </dgm:pt>
    <dgm:pt modelId="{6C9B41DF-1FB9-4E93-9041-2A3B6AE92EAF}" type="parTrans" cxnId="{06948280-DD5C-42F2-A196-92F8B35C35EF}">
      <dgm:prSet/>
      <dgm:spPr/>
      <dgm:t>
        <a:bodyPr/>
        <a:lstStyle/>
        <a:p>
          <a:endParaRPr lang="en-US"/>
        </a:p>
      </dgm:t>
    </dgm:pt>
    <dgm:pt modelId="{8C252608-30B8-4362-AE6D-9D5F389CD390}" type="sibTrans" cxnId="{06948280-DD5C-42F2-A196-92F8B35C35EF}">
      <dgm:prSet/>
      <dgm:spPr/>
      <dgm:t>
        <a:bodyPr/>
        <a:lstStyle/>
        <a:p>
          <a:endParaRPr lang="en-US"/>
        </a:p>
      </dgm:t>
    </dgm:pt>
    <dgm:pt modelId="{174E9879-FD91-4949-8A93-5C2B41FDEA22}">
      <dgm:prSet phldrT="[Text]"/>
      <dgm:spPr/>
      <dgm:t>
        <a:bodyPr/>
        <a:lstStyle/>
        <a:p>
          <a:r>
            <a:rPr lang="en-US" dirty="0" smtClean="0"/>
            <a:t>Cat(Oreo)</a:t>
          </a:r>
          <a:endParaRPr lang="en-US" dirty="0"/>
        </a:p>
      </dgm:t>
    </dgm:pt>
    <dgm:pt modelId="{0E7C1D20-B458-4B94-A879-29E15177E895}" type="parTrans" cxnId="{0320394D-92F5-4303-B8CC-0FD8C3AB4151}">
      <dgm:prSet/>
      <dgm:spPr/>
      <dgm:t>
        <a:bodyPr/>
        <a:lstStyle/>
        <a:p>
          <a:endParaRPr lang="en-US"/>
        </a:p>
      </dgm:t>
    </dgm:pt>
    <dgm:pt modelId="{6CF3B404-30DB-4C10-AAD0-325B4E05B611}" type="sibTrans" cxnId="{0320394D-92F5-4303-B8CC-0FD8C3AB4151}">
      <dgm:prSet/>
      <dgm:spPr/>
      <dgm:t>
        <a:bodyPr/>
        <a:lstStyle/>
        <a:p>
          <a:endParaRPr lang="en-US"/>
        </a:p>
      </dgm:t>
    </dgm:pt>
    <dgm:pt modelId="{5E1042C4-EBD7-47B7-B047-DA74B50B80D7}">
      <dgm:prSet phldrT="[Text]"/>
      <dgm:spPr/>
      <dgm:t>
        <a:bodyPr/>
        <a:lstStyle/>
        <a:p>
          <a:r>
            <a:rPr lang="en-US" dirty="0" smtClean="0"/>
            <a:t>Dog(Buddy) </a:t>
          </a:r>
          <a:endParaRPr lang="en-US" dirty="0"/>
        </a:p>
      </dgm:t>
    </dgm:pt>
    <dgm:pt modelId="{381D207A-7465-407B-8E1E-E72856062AE0}" type="parTrans" cxnId="{4B0949E5-6CD2-421B-A3B2-8D5E3D7C2B30}">
      <dgm:prSet/>
      <dgm:spPr/>
      <dgm:t>
        <a:bodyPr/>
        <a:lstStyle/>
        <a:p>
          <a:endParaRPr lang="en-US"/>
        </a:p>
      </dgm:t>
    </dgm:pt>
    <dgm:pt modelId="{854F5774-D089-495F-AC10-518441222D83}" type="sibTrans" cxnId="{4B0949E5-6CD2-421B-A3B2-8D5E3D7C2B30}">
      <dgm:prSet/>
      <dgm:spPr/>
      <dgm:t>
        <a:bodyPr/>
        <a:lstStyle/>
        <a:p>
          <a:endParaRPr lang="en-US"/>
        </a:p>
      </dgm:t>
    </dgm:pt>
    <dgm:pt modelId="{B1F14B57-CFCD-4307-90BD-C43A99BCAA46}" type="pres">
      <dgm:prSet presAssocID="{103B86E0-47F7-4A30-959F-8F07553463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BE375A-779C-4052-8F4C-2619C6815B23}" type="pres">
      <dgm:prSet presAssocID="{372BCD7B-74B6-4375-8B8B-9209030D4DE2}" presName="node" presStyleLbl="node1" presStyleIdx="0" presStyleCnt="17" custLinFactNeighborX="-84" custLinFactNeighborY="-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2A476-7AA9-4002-AFB3-D999CA7DB2E3}" type="pres">
      <dgm:prSet presAssocID="{6B6E5219-D273-4FDC-9E9F-FB214016DBFE}" presName="sibTrans" presStyleCnt="0"/>
      <dgm:spPr/>
    </dgm:pt>
    <dgm:pt modelId="{B2C6CC81-E9D0-499C-9063-FF65B373D471}" type="pres">
      <dgm:prSet presAssocID="{FA14B88A-E437-4B4E-A6CD-D435BD6B7ADC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B3305-C89F-4B13-A041-DA9500302A85}" type="pres">
      <dgm:prSet presAssocID="{CBD0E023-FE33-4B6E-8031-01DD3B513330}" presName="sibTrans" presStyleCnt="0"/>
      <dgm:spPr/>
    </dgm:pt>
    <dgm:pt modelId="{EFA086B9-DECB-4505-8621-1A15A18DBD12}" type="pres">
      <dgm:prSet presAssocID="{3F86C94F-7A1C-4F9A-A606-4BE0BECA3B39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84953-C081-480A-92ED-0E4F850EF480}" type="pres">
      <dgm:prSet presAssocID="{A49054E2-1D0C-42D5-94E5-8F2CD0E9F1A2}" presName="sibTrans" presStyleCnt="0"/>
      <dgm:spPr/>
    </dgm:pt>
    <dgm:pt modelId="{03F63A1B-51AB-4E50-B8EC-C87E92B037DB}" type="pres">
      <dgm:prSet presAssocID="{5081CFF2-B905-4CA8-B0BC-147CFB048A6F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0ADA2-6413-42CC-A2F3-D2AFBB2CCBA4}" type="pres">
      <dgm:prSet presAssocID="{403724C1-F764-425A-B66A-98148CD5CD84}" presName="sibTrans" presStyleCnt="0"/>
      <dgm:spPr/>
    </dgm:pt>
    <dgm:pt modelId="{FAC9B1B0-DBD2-4A93-9ED8-5DC45EAE1296}" type="pres">
      <dgm:prSet presAssocID="{86EBA30E-D4C9-4D2F-82EE-BB3F3D0FDD9A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92DF-6328-41A8-8684-E055550A47A4}" type="pres">
      <dgm:prSet presAssocID="{60769F86-937A-4DD9-A4B8-AE903D0ABC63}" presName="sibTrans" presStyleCnt="0"/>
      <dgm:spPr/>
    </dgm:pt>
    <dgm:pt modelId="{C5632E74-561B-46FB-847B-FD0F0A8CBC1C}" type="pres">
      <dgm:prSet presAssocID="{80C56C8A-437E-49A6-B76D-1610E715ECBD}" presName="node" presStyleLbl="node1" presStyleIdx="5" presStyleCnt="17" custLinFactNeighborX="1416" custLinFactNeighborY="-1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08EAE-D524-4D68-BB95-A3B55331B2E2}" type="pres">
      <dgm:prSet presAssocID="{0F4843A5-F95C-4B35-A38D-FE5A045F68EF}" presName="sibTrans" presStyleCnt="0"/>
      <dgm:spPr/>
    </dgm:pt>
    <dgm:pt modelId="{89EC9197-2D80-4F90-9CA4-B050B995A4A2}" type="pres">
      <dgm:prSet presAssocID="{853C7D75-82AB-4ECB-90BF-95ABC3AA37B2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CAADA-4279-406D-AF1A-4C398685F38E}" type="pres">
      <dgm:prSet presAssocID="{929E3E95-5612-45B3-AC4F-BD8B0877E463}" presName="sibTrans" presStyleCnt="0"/>
      <dgm:spPr/>
    </dgm:pt>
    <dgm:pt modelId="{DEE82EA6-C4F0-4C6F-85E2-D2708F981B62}" type="pres">
      <dgm:prSet presAssocID="{721FFD2A-044D-4F02-9599-E1F474AF2CBD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A7CF1-051D-45A2-94DD-81E63A7ACF2E}" type="pres">
      <dgm:prSet presAssocID="{FE0FE5A7-F0F9-4082-93CA-7350D80248ED}" presName="sibTrans" presStyleCnt="0"/>
      <dgm:spPr/>
    </dgm:pt>
    <dgm:pt modelId="{87B9732D-3D55-427A-8B7B-AE9EF63E2AA0}" type="pres">
      <dgm:prSet presAssocID="{5EFD0E32-0967-4625-BC55-886C567D08EF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23B6E-BB4A-4009-80AA-AAE52F1DF85F}" type="pres">
      <dgm:prSet presAssocID="{B1015604-DD87-45A3-80C6-A83482CE8D4C}" presName="sibTrans" presStyleCnt="0"/>
      <dgm:spPr/>
    </dgm:pt>
    <dgm:pt modelId="{331B2C54-DF9B-4E0B-BBB5-1502BEAF7995}" type="pres">
      <dgm:prSet presAssocID="{2680B14B-9758-4B83-9A16-40596A7972A9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2AD82-DEE9-4FE8-803B-126F105A254D}" type="pres">
      <dgm:prSet presAssocID="{253A8D87-86B7-4225-A5D0-5C8462203A99}" presName="sibTrans" presStyleCnt="0"/>
      <dgm:spPr/>
    </dgm:pt>
    <dgm:pt modelId="{8C8306BB-07BD-444D-995A-4B998DD93591}" type="pres">
      <dgm:prSet presAssocID="{93AA2B28-8E85-473D-915F-D8A0C31BF024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A07E9-5926-4181-A19C-9DD28CDCA760}" type="pres">
      <dgm:prSet presAssocID="{37F9CACE-4942-4D22-9521-C36D0E95CF08}" presName="sibTrans" presStyleCnt="0"/>
      <dgm:spPr/>
    </dgm:pt>
    <dgm:pt modelId="{A6B069FF-5115-41D9-8367-D12BE3AD99A8}" type="pres">
      <dgm:prSet presAssocID="{63EA9CBE-DC1B-4191-9765-6E5D285B530D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E881A-5CCD-43D7-AD56-FCB2C3F5BE31}" type="pres">
      <dgm:prSet presAssocID="{C33CF492-2557-40E6-ACD1-29FD56D74782}" presName="sibTrans" presStyleCnt="0"/>
      <dgm:spPr/>
    </dgm:pt>
    <dgm:pt modelId="{48C0703E-091A-437B-8639-E623E7770420}" type="pres">
      <dgm:prSet presAssocID="{6170D5B8-7E56-4DD0-A995-10F67617FE70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40C31-6568-4DC1-A8DC-FF947192588F}" type="pres">
      <dgm:prSet presAssocID="{B6825356-F106-475A-89E5-A6EB8458C631}" presName="sibTrans" presStyleCnt="0"/>
      <dgm:spPr/>
    </dgm:pt>
    <dgm:pt modelId="{CB0C6FCB-F8CE-4888-A95B-C962D9E8678B}" type="pres">
      <dgm:prSet presAssocID="{FC0CE15B-5CBA-47E8-A1E1-51249117D2F4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7407F-A2B2-482A-8420-E61D41B69B1D}" type="pres">
      <dgm:prSet presAssocID="{114C1037-15BC-424D-82D3-88005D426EBE}" presName="sibTrans" presStyleCnt="0"/>
      <dgm:spPr/>
    </dgm:pt>
    <dgm:pt modelId="{5E71DF7A-5887-4C25-BB12-9556066FC164}" type="pres">
      <dgm:prSet presAssocID="{5E8ACAB6-81AA-4048-8B30-32B6D33EA3A0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5036C-E7DC-41B3-B16E-EE55BE22786A}" type="pres">
      <dgm:prSet presAssocID="{8C252608-30B8-4362-AE6D-9D5F389CD390}" presName="sibTrans" presStyleCnt="0"/>
      <dgm:spPr/>
    </dgm:pt>
    <dgm:pt modelId="{826E21FF-82F9-40F4-9F58-32E23A23033E}" type="pres">
      <dgm:prSet presAssocID="{174E9879-FD91-4949-8A93-5C2B41FDEA22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BA950-63FC-4CFD-9FCD-1E1E15E18C42}" type="pres">
      <dgm:prSet presAssocID="{6CF3B404-30DB-4C10-AAD0-325B4E05B611}" presName="sibTrans" presStyleCnt="0"/>
      <dgm:spPr/>
    </dgm:pt>
    <dgm:pt modelId="{504650E6-B586-45AF-B350-E79ABE392113}" type="pres">
      <dgm:prSet presAssocID="{5E1042C4-EBD7-47B7-B047-DA74B50B80D7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F7C11-0BA2-4D88-83FD-B634A60E1E72}" srcId="{103B86E0-47F7-4A30-959F-8F0755346387}" destId="{853C7D75-82AB-4ECB-90BF-95ABC3AA37B2}" srcOrd="6" destOrd="0" parTransId="{C932323A-0D14-45CC-8966-52D5492E597C}" sibTransId="{929E3E95-5612-45B3-AC4F-BD8B0877E463}"/>
    <dgm:cxn modelId="{1321C883-AAAF-457B-A6C0-DBE12B29B743}" srcId="{103B86E0-47F7-4A30-959F-8F0755346387}" destId="{93AA2B28-8E85-473D-915F-D8A0C31BF024}" srcOrd="10" destOrd="0" parTransId="{B399AE66-3679-4542-AAEB-B64C871D3B42}" sibTransId="{37F9CACE-4942-4D22-9521-C36D0E95CF08}"/>
    <dgm:cxn modelId="{F1B45749-0078-4580-A67E-DEA9DC292CAE}" type="presOf" srcId="{174E9879-FD91-4949-8A93-5C2B41FDEA22}" destId="{826E21FF-82F9-40F4-9F58-32E23A23033E}" srcOrd="0" destOrd="0" presId="urn:microsoft.com/office/officeart/2005/8/layout/default"/>
    <dgm:cxn modelId="{8DFC00E9-8911-4C1A-8267-D68804EC12EA}" srcId="{103B86E0-47F7-4A30-959F-8F0755346387}" destId="{80C56C8A-437E-49A6-B76D-1610E715ECBD}" srcOrd="5" destOrd="0" parTransId="{F5DFD16D-28E8-44AB-9CED-CAD8F917ED8E}" sibTransId="{0F4843A5-F95C-4B35-A38D-FE5A045F68EF}"/>
    <dgm:cxn modelId="{B8B025BA-B57D-4B07-8C23-D5CAA3CC54CD}" type="presOf" srcId="{103B86E0-47F7-4A30-959F-8F0755346387}" destId="{B1F14B57-CFCD-4307-90BD-C43A99BCAA46}" srcOrd="0" destOrd="0" presId="urn:microsoft.com/office/officeart/2005/8/layout/default"/>
    <dgm:cxn modelId="{4B0949E5-6CD2-421B-A3B2-8D5E3D7C2B30}" srcId="{103B86E0-47F7-4A30-959F-8F0755346387}" destId="{5E1042C4-EBD7-47B7-B047-DA74B50B80D7}" srcOrd="16" destOrd="0" parTransId="{381D207A-7465-407B-8E1E-E72856062AE0}" sibTransId="{854F5774-D089-495F-AC10-518441222D83}"/>
    <dgm:cxn modelId="{172B8EA8-69FD-4A80-A7E3-8C894306206A}" srcId="{103B86E0-47F7-4A30-959F-8F0755346387}" destId="{86EBA30E-D4C9-4D2F-82EE-BB3F3D0FDD9A}" srcOrd="4" destOrd="0" parTransId="{3AD74026-49AA-4F90-8687-D7DEF8FB034F}" sibTransId="{60769F86-937A-4DD9-A4B8-AE903D0ABC63}"/>
    <dgm:cxn modelId="{1BBFF80A-9EB8-489A-9F89-89BDC2832266}" type="presOf" srcId="{FA14B88A-E437-4B4E-A6CD-D435BD6B7ADC}" destId="{B2C6CC81-E9D0-499C-9063-FF65B373D471}" srcOrd="0" destOrd="0" presId="urn:microsoft.com/office/officeart/2005/8/layout/default"/>
    <dgm:cxn modelId="{307BB291-B523-4575-8EA1-0F17A822A1F8}" srcId="{103B86E0-47F7-4A30-959F-8F0755346387}" destId="{5EFD0E32-0967-4625-BC55-886C567D08EF}" srcOrd="8" destOrd="0" parTransId="{5E20AE29-BEF3-4537-9FBA-ACA914D45C81}" sibTransId="{B1015604-DD87-45A3-80C6-A83482CE8D4C}"/>
    <dgm:cxn modelId="{3B7CA85B-A5CE-488A-8A53-D14F28E7213E}" srcId="{103B86E0-47F7-4A30-959F-8F0755346387}" destId="{63EA9CBE-DC1B-4191-9765-6E5D285B530D}" srcOrd="11" destOrd="0" parTransId="{1C85A283-6F6C-4418-95BC-5A596FC9C214}" sibTransId="{C33CF492-2557-40E6-ACD1-29FD56D74782}"/>
    <dgm:cxn modelId="{06948280-DD5C-42F2-A196-92F8B35C35EF}" srcId="{103B86E0-47F7-4A30-959F-8F0755346387}" destId="{5E8ACAB6-81AA-4048-8B30-32B6D33EA3A0}" srcOrd="14" destOrd="0" parTransId="{6C9B41DF-1FB9-4E93-9041-2A3B6AE92EAF}" sibTransId="{8C252608-30B8-4362-AE6D-9D5F389CD390}"/>
    <dgm:cxn modelId="{C43411D6-C76E-45D0-8DEC-F9C1E78BAA45}" type="presOf" srcId="{93AA2B28-8E85-473D-915F-D8A0C31BF024}" destId="{8C8306BB-07BD-444D-995A-4B998DD93591}" srcOrd="0" destOrd="0" presId="urn:microsoft.com/office/officeart/2005/8/layout/default"/>
    <dgm:cxn modelId="{C1114EB3-4695-48C9-9F44-06A36B413A47}" srcId="{103B86E0-47F7-4A30-959F-8F0755346387}" destId="{721FFD2A-044D-4F02-9599-E1F474AF2CBD}" srcOrd="7" destOrd="0" parTransId="{18EBC48F-6770-4CBB-ABD8-E211BE3E825F}" sibTransId="{FE0FE5A7-F0F9-4082-93CA-7350D80248ED}"/>
    <dgm:cxn modelId="{2F0BF43E-3F4A-4EB0-956A-B982404CDD48}" type="presOf" srcId="{2680B14B-9758-4B83-9A16-40596A7972A9}" destId="{331B2C54-DF9B-4E0B-BBB5-1502BEAF7995}" srcOrd="0" destOrd="0" presId="urn:microsoft.com/office/officeart/2005/8/layout/default"/>
    <dgm:cxn modelId="{F5FDAB2D-49B4-4B32-BB92-87862D0062D3}" type="presOf" srcId="{372BCD7B-74B6-4375-8B8B-9209030D4DE2}" destId="{01BE375A-779C-4052-8F4C-2619C6815B23}" srcOrd="0" destOrd="0" presId="urn:microsoft.com/office/officeart/2005/8/layout/default"/>
    <dgm:cxn modelId="{0320394D-92F5-4303-B8CC-0FD8C3AB4151}" srcId="{103B86E0-47F7-4A30-959F-8F0755346387}" destId="{174E9879-FD91-4949-8A93-5C2B41FDEA22}" srcOrd="15" destOrd="0" parTransId="{0E7C1D20-B458-4B94-A879-29E15177E895}" sibTransId="{6CF3B404-30DB-4C10-AAD0-325B4E05B611}"/>
    <dgm:cxn modelId="{5A04BF07-F246-4C7C-90D4-4FAF1DD5B0C4}" type="presOf" srcId="{FC0CE15B-5CBA-47E8-A1E1-51249117D2F4}" destId="{CB0C6FCB-F8CE-4888-A95B-C962D9E8678B}" srcOrd="0" destOrd="0" presId="urn:microsoft.com/office/officeart/2005/8/layout/default"/>
    <dgm:cxn modelId="{29917550-45C8-4F64-88CE-986BFD4727B9}" srcId="{103B86E0-47F7-4A30-959F-8F0755346387}" destId="{FC0CE15B-5CBA-47E8-A1E1-51249117D2F4}" srcOrd="13" destOrd="0" parTransId="{F6112378-D1BA-4E52-B234-F5EDFBCD261F}" sibTransId="{114C1037-15BC-424D-82D3-88005D426EBE}"/>
    <dgm:cxn modelId="{E64C3779-B64D-48AC-ADA0-E315F14FB63B}" srcId="{103B86E0-47F7-4A30-959F-8F0755346387}" destId="{372BCD7B-74B6-4375-8B8B-9209030D4DE2}" srcOrd="0" destOrd="0" parTransId="{AA45AABC-77D2-4F23-9934-3113580BBA1C}" sibTransId="{6B6E5219-D273-4FDC-9E9F-FB214016DBFE}"/>
    <dgm:cxn modelId="{0E01A88B-3DF4-4CC4-AF70-05CA9A2F9C51}" srcId="{103B86E0-47F7-4A30-959F-8F0755346387}" destId="{3F86C94F-7A1C-4F9A-A606-4BE0BECA3B39}" srcOrd="2" destOrd="0" parTransId="{9A67F97B-C17D-4C1A-9779-3DE7BD7C29CB}" sibTransId="{A49054E2-1D0C-42D5-94E5-8F2CD0E9F1A2}"/>
    <dgm:cxn modelId="{0D0DE7C1-347B-4362-BDBB-E119F03DE992}" type="presOf" srcId="{80C56C8A-437E-49A6-B76D-1610E715ECBD}" destId="{C5632E74-561B-46FB-847B-FD0F0A8CBC1C}" srcOrd="0" destOrd="0" presId="urn:microsoft.com/office/officeart/2005/8/layout/default"/>
    <dgm:cxn modelId="{A978EA8C-917D-407D-8239-3133E1C189B7}" type="presOf" srcId="{5EFD0E32-0967-4625-BC55-886C567D08EF}" destId="{87B9732D-3D55-427A-8B7B-AE9EF63E2AA0}" srcOrd="0" destOrd="0" presId="urn:microsoft.com/office/officeart/2005/8/layout/default"/>
    <dgm:cxn modelId="{DB6240CE-4A40-41F4-B059-E59101F82CC7}" type="presOf" srcId="{5E8ACAB6-81AA-4048-8B30-32B6D33EA3A0}" destId="{5E71DF7A-5887-4C25-BB12-9556066FC164}" srcOrd="0" destOrd="0" presId="urn:microsoft.com/office/officeart/2005/8/layout/default"/>
    <dgm:cxn modelId="{9BD7719D-19AE-47C7-A9A3-1EAEF1457C47}" srcId="{103B86E0-47F7-4A30-959F-8F0755346387}" destId="{FA14B88A-E437-4B4E-A6CD-D435BD6B7ADC}" srcOrd="1" destOrd="0" parTransId="{066582AA-65C7-4C81-B915-07ABCDC7CA45}" sibTransId="{CBD0E023-FE33-4B6E-8031-01DD3B513330}"/>
    <dgm:cxn modelId="{E8B5A185-6C8F-4F03-B7D5-FFEA665C0A30}" type="presOf" srcId="{5E1042C4-EBD7-47B7-B047-DA74B50B80D7}" destId="{504650E6-B586-45AF-B350-E79ABE392113}" srcOrd="0" destOrd="0" presId="urn:microsoft.com/office/officeart/2005/8/layout/default"/>
    <dgm:cxn modelId="{11ED0878-A470-429D-8008-378402B45657}" type="presOf" srcId="{6170D5B8-7E56-4DD0-A995-10F67617FE70}" destId="{48C0703E-091A-437B-8639-E623E7770420}" srcOrd="0" destOrd="0" presId="urn:microsoft.com/office/officeart/2005/8/layout/default"/>
    <dgm:cxn modelId="{05F12E81-82A3-45AF-9D88-0EF3DA6587A7}" type="presOf" srcId="{853C7D75-82AB-4ECB-90BF-95ABC3AA37B2}" destId="{89EC9197-2D80-4F90-9CA4-B050B995A4A2}" srcOrd="0" destOrd="0" presId="urn:microsoft.com/office/officeart/2005/8/layout/default"/>
    <dgm:cxn modelId="{16159A7D-934E-4DF3-843A-0843587E7AE2}" type="presOf" srcId="{3F86C94F-7A1C-4F9A-A606-4BE0BECA3B39}" destId="{EFA086B9-DECB-4505-8621-1A15A18DBD12}" srcOrd="0" destOrd="0" presId="urn:microsoft.com/office/officeart/2005/8/layout/default"/>
    <dgm:cxn modelId="{9B6C98F1-C0DF-4C9A-8BF1-0E74BB8E1AA3}" type="presOf" srcId="{5081CFF2-B905-4CA8-B0BC-147CFB048A6F}" destId="{03F63A1B-51AB-4E50-B8EC-C87E92B037DB}" srcOrd="0" destOrd="0" presId="urn:microsoft.com/office/officeart/2005/8/layout/default"/>
    <dgm:cxn modelId="{9980C257-C07D-405C-AB89-F2350E6DCDFE}" type="presOf" srcId="{63EA9CBE-DC1B-4191-9765-6E5D285B530D}" destId="{A6B069FF-5115-41D9-8367-D12BE3AD99A8}" srcOrd="0" destOrd="0" presId="urn:microsoft.com/office/officeart/2005/8/layout/default"/>
    <dgm:cxn modelId="{FACA323E-5563-4C44-BE48-D8C675D3C5AF}" type="presOf" srcId="{721FFD2A-044D-4F02-9599-E1F474AF2CBD}" destId="{DEE82EA6-C4F0-4C6F-85E2-D2708F981B62}" srcOrd="0" destOrd="0" presId="urn:microsoft.com/office/officeart/2005/8/layout/default"/>
    <dgm:cxn modelId="{58B47B5E-1996-4F66-91D9-17D1C9B9F87D}" type="presOf" srcId="{86EBA30E-D4C9-4D2F-82EE-BB3F3D0FDD9A}" destId="{FAC9B1B0-DBD2-4A93-9ED8-5DC45EAE1296}" srcOrd="0" destOrd="0" presId="urn:microsoft.com/office/officeart/2005/8/layout/default"/>
    <dgm:cxn modelId="{74D24DFA-2E42-43E4-92CE-84F974CE600A}" srcId="{103B86E0-47F7-4A30-959F-8F0755346387}" destId="{6170D5B8-7E56-4DD0-A995-10F67617FE70}" srcOrd="12" destOrd="0" parTransId="{F116564B-78E2-427D-8D9A-75B563E98D20}" sibTransId="{B6825356-F106-475A-89E5-A6EB8458C631}"/>
    <dgm:cxn modelId="{487993EE-04C8-4D7A-A93B-F98D433F072B}" srcId="{103B86E0-47F7-4A30-959F-8F0755346387}" destId="{5081CFF2-B905-4CA8-B0BC-147CFB048A6F}" srcOrd="3" destOrd="0" parTransId="{2C987132-88A6-4ECB-9745-E0197759D8DE}" sibTransId="{403724C1-F764-425A-B66A-98148CD5CD84}"/>
    <dgm:cxn modelId="{8E90B87A-31FA-4074-935A-B1FDB5DBD2D8}" srcId="{103B86E0-47F7-4A30-959F-8F0755346387}" destId="{2680B14B-9758-4B83-9A16-40596A7972A9}" srcOrd="9" destOrd="0" parTransId="{E7607CC4-1EB2-4199-9556-2BC70D749E73}" sibTransId="{253A8D87-86B7-4225-A5D0-5C8462203A99}"/>
    <dgm:cxn modelId="{AD49737F-EFB4-4663-96D9-AFFF0D0D0429}" type="presParOf" srcId="{B1F14B57-CFCD-4307-90BD-C43A99BCAA46}" destId="{01BE375A-779C-4052-8F4C-2619C6815B23}" srcOrd="0" destOrd="0" presId="urn:microsoft.com/office/officeart/2005/8/layout/default"/>
    <dgm:cxn modelId="{FCD4A7EA-9F77-4C3C-85CD-C3448BAB789F}" type="presParOf" srcId="{B1F14B57-CFCD-4307-90BD-C43A99BCAA46}" destId="{98C2A476-7AA9-4002-AFB3-D999CA7DB2E3}" srcOrd="1" destOrd="0" presId="urn:microsoft.com/office/officeart/2005/8/layout/default"/>
    <dgm:cxn modelId="{14743531-6C05-46F7-AD36-3F39D8BDCB95}" type="presParOf" srcId="{B1F14B57-CFCD-4307-90BD-C43A99BCAA46}" destId="{B2C6CC81-E9D0-499C-9063-FF65B373D471}" srcOrd="2" destOrd="0" presId="urn:microsoft.com/office/officeart/2005/8/layout/default"/>
    <dgm:cxn modelId="{F2EDB3D3-6784-40D5-BDDF-90BA2F19B510}" type="presParOf" srcId="{B1F14B57-CFCD-4307-90BD-C43A99BCAA46}" destId="{5B1B3305-C89F-4B13-A041-DA9500302A85}" srcOrd="3" destOrd="0" presId="urn:microsoft.com/office/officeart/2005/8/layout/default"/>
    <dgm:cxn modelId="{4060E970-059E-43FE-BB1E-1CF4E7592352}" type="presParOf" srcId="{B1F14B57-CFCD-4307-90BD-C43A99BCAA46}" destId="{EFA086B9-DECB-4505-8621-1A15A18DBD12}" srcOrd="4" destOrd="0" presId="urn:microsoft.com/office/officeart/2005/8/layout/default"/>
    <dgm:cxn modelId="{90A5D19C-3213-4DFA-B5B8-46B1433A470C}" type="presParOf" srcId="{B1F14B57-CFCD-4307-90BD-C43A99BCAA46}" destId="{77584953-C081-480A-92ED-0E4F850EF480}" srcOrd="5" destOrd="0" presId="urn:microsoft.com/office/officeart/2005/8/layout/default"/>
    <dgm:cxn modelId="{AC2D33DC-6481-4611-8A42-1B5F87521A95}" type="presParOf" srcId="{B1F14B57-CFCD-4307-90BD-C43A99BCAA46}" destId="{03F63A1B-51AB-4E50-B8EC-C87E92B037DB}" srcOrd="6" destOrd="0" presId="urn:microsoft.com/office/officeart/2005/8/layout/default"/>
    <dgm:cxn modelId="{2DB31BFB-9B06-4AE6-9AC5-288E7A90CAF7}" type="presParOf" srcId="{B1F14B57-CFCD-4307-90BD-C43A99BCAA46}" destId="{A880ADA2-6413-42CC-A2F3-D2AFBB2CCBA4}" srcOrd="7" destOrd="0" presId="urn:microsoft.com/office/officeart/2005/8/layout/default"/>
    <dgm:cxn modelId="{4617957D-83B3-438B-8437-6D4D2F247B9E}" type="presParOf" srcId="{B1F14B57-CFCD-4307-90BD-C43A99BCAA46}" destId="{FAC9B1B0-DBD2-4A93-9ED8-5DC45EAE1296}" srcOrd="8" destOrd="0" presId="urn:microsoft.com/office/officeart/2005/8/layout/default"/>
    <dgm:cxn modelId="{716CBE51-96C7-4D72-9A80-0F90E3582E7B}" type="presParOf" srcId="{B1F14B57-CFCD-4307-90BD-C43A99BCAA46}" destId="{5E6692DF-6328-41A8-8684-E055550A47A4}" srcOrd="9" destOrd="0" presId="urn:microsoft.com/office/officeart/2005/8/layout/default"/>
    <dgm:cxn modelId="{E2ADEA68-6AC4-4554-BCB2-11B3A234FBD7}" type="presParOf" srcId="{B1F14B57-CFCD-4307-90BD-C43A99BCAA46}" destId="{C5632E74-561B-46FB-847B-FD0F0A8CBC1C}" srcOrd="10" destOrd="0" presId="urn:microsoft.com/office/officeart/2005/8/layout/default"/>
    <dgm:cxn modelId="{AAD45DAC-A9A0-4AD2-ACDC-3564C330E4A5}" type="presParOf" srcId="{B1F14B57-CFCD-4307-90BD-C43A99BCAA46}" destId="{74A08EAE-D524-4D68-BB95-A3B55331B2E2}" srcOrd="11" destOrd="0" presId="urn:microsoft.com/office/officeart/2005/8/layout/default"/>
    <dgm:cxn modelId="{9FD2A392-9E5A-45D1-B457-03566D44819F}" type="presParOf" srcId="{B1F14B57-CFCD-4307-90BD-C43A99BCAA46}" destId="{89EC9197-2D80-4F90-9CA4-B050B995A4A2}" srcOrd="12" destOrd="0" presId="urn:microsoft.com/office/officeart/2005/8/layout/default"/>
    <dgm:cxn modelId="{C84486B3-85AE-44DC-BA26-6D15DC81C3BF}" type="presParOf" srcId="{B1F14B57-CFCD-4307-90BD-C43A99BCAA46}" destId="{C09CAADA-4279-406D-AF1A-4C398685F38E}" srcOrd="13" destOrd="0" presId="urn:microsoft.com/office/officeart/2005/8/layout/default"/>
    <dgm:cxn modelId="{581EA74F-73C2-4F51-90C0-6B9B7164A775}" type="presParOf" srcId="{B1F14B57-CFCD-4307-90BD-C43A99BCAA46}" destId="{DEE82EA6-C4F0-4C6F-85E2-D2708F981B62}" srcOrd="14" destOrd="0" presId="urn:microsoft.com/office/officeart/2005/8/layout/default"/>
    <dgm:cxn modelId="{7F72ED74-49E8-415D-8FDE-8B59ED300EDA}" type="presParOf" srcId="{B1F14B57-CFCD-4307-90BD-C43A99BCAA46}" destId="{D3EA7CF1-051D-45A2-94DD-81E63A7ACF2E}" srcOrd="15" destOrd="0" presId="urn:microsoft.com/office/officeart/2005/8/layout/default"/>
    <dgm:cxn modelId="{702280BE-FBDA-4685-B682-900E871F5F34}" type="presParOf" srcId="{B1F14B57-CFCD-4307-90BD-C43A99BCAA46}" destId="{87B9732D-3D55-427A-8B7B-AE9EF63E2AA0}" srcOrd="16" destOrd="0" presId="urn:microsoft.com/office/officeart/2005/8/layout/default"/>
    <dgm:cxn modelId="{76F97A1D-847B-4099-9441-6CC5A1B272E2}" type="presParOf" srcId="{B1F14B57-CFCD-4307-90BD-C43A99BCAA46}" destId="{30C23B6E-BB4A-4009-80AA-AAE52F1DF85F}" srcOrd="17" destOrd="0" presId="urn:microsoft.com/office/officeart/2005/8/layout/default"/>
    <dgm:cxn modelId="{F45DC56A-7747-4FE1-83A3-2DFF8AA22E9D}" type="presParOf" srcId="{B1F14B57-CFCD-4307-90BD-C43A99BCAA46}" destId="{331B2C54-DF9B-4E0B-BBB5-1502BEAF7995}" srcOrd="18" destOrd="0" presId="urn:microsoft.com/office/officeart/2005/8/layout/default"/>
    <dgm:cxn modelId="{77F14A26-8D31-4237-8D33-6FD9D29B8A2E}" type="presParOf" srcId="{B1F14B57-CFCD-4307-90BD-C43A99BCAA46}" destId="{CD92AD82-DEE9-4FE8-803B-126F105A254D}" srcOrd="19" destOrd="0" presId="urn:microsoft.com/office/officeart/2005/8/layout/default"/>
    <dgm:cxn modelId="{B5F633E0-1400-475B-AA02-073EEF234EE3}" type="presParOf" srcId="{B1F14B57-CFCD-4307-90BD-C43A99BCAA46}" destId="{8C8306BB-07BD-444D-995A-4B998DD93591}" srcOrd="20" destOrd="0" presId="urn:microsoft.com/office/officeart/2005/8/layout/default"/>
    <dgm:cxn modelId="{89CEB135-DBB5-417C-9BBA-8192F9A6E3C8}" type="presParOf" srcId="{B1F14B57-CFCD-4307-90BD-C43A99BCAA46}" destId="{F60A07E9-5926-4181-A19C-9DD28CDCA760}" srcOrd="21" destOrd="0" presId="urn:microsoft.com/office/officeart/2005/8/layout/default"/>
    <dgm:cxn modelId="{44D6F26D-D1C9-4E32-824B-565613C8E404}" type="presParOf" srcId="{B1F14B57-CFCD-4307-90BD-C43A99BCAA46}" destId="{A6B069FF-5115-41D9-8367-D12BE3AD99A8}" srcOrd="22" destOrd="0" presId="urn:microsoft.com/office/officeart/2005/8/layout/default"/>
    <dgm:cxn modelId="{B2271CA2-61A7-4C79-8166-0FB585E370BF}" type="presParOf" srcId="{B1F14B57-CFCD-4307-90BD-C43A99BCAA46}" destId="{856E881A-5CCD-43D7-AD56-FCB2C3F5BE31}" srcOrd="23" destOrd="0" presId="urn:microsoft.com/office/officeart/2005/8/layout/default"/>
    <dgm:cxn modelId="{64294255-0C99-428B-8DDF-FCE69F3D1810}" type="presParOf" srcId="{B1F14B57-CFCD-4307-90BD-C43A99BCAA46}" destId="{48C0703E-091A-437B-8639-E623E7770420}" srcOrd="24" destOrd="0" presId="urn:microsoft.com/office/officeart/2005/8/layout/default"/>
    <dgm:cxn modelId="{FB92561F-1CC0-47BF-8466-437BBA67A1D2}" type="presParOf" srcId="{B1F14B57-CFCD-4307-90BD-C43A99BCAA46}" destId="{6D340C31-6568-4DC1-A8DC-FF947192588F}" srcOrd="25" destOrd="0" presId="urn:microsoft.com/office/officeart/2005/8/layout/default"/>
    <dgm:cxn modelId="{D7AB4ED4-8966-494E-A584-234D654FB677}" type="presParOf" srcId="{B1F14B57-CFCD-4307-90BD-C43A99BCAA46}" destId="{CB0C6FCB-F8CE-4888-A95B-C962D9E8678B}" srcOrd="26" destOrd="0" presId="urn:microsoft.com/office/officeart/2005/8/layout/default"/>
    <dgm:cxn modelId="{6DEA50F9-4D29-44B6-BB6B-64B647A1C357}" type="presParOf" srcId="{B1F14B57-CFCD-4307-90BD-C43A99BCAA46}" destId="{3837407F-A2B2-482A-8420-E61D41B69B1D}" srcOrd="27" destOrd="0" presId="urn:microsoft.com/office/officeart/2005/8/layout/default"/>
    <dgm:cxn modelId="{D73AC7C5-7F78-46AC-A18D-E7FBC1B38854}" type="presParOf" srcId="{B1F14B57-CFCD-4307-90BD-C43A99BCAA46}" destId="{5E71DF7A-5887-4C25-BB12-9556066FC164}" srcOrd="28" destOrd="0" presId="urn:microsoft.com/office/officeart/2005/8/layout/default"/>
    <dgm:cxn modelId="{387E7CB9-3FEF-48B6-83CC-51135D1B8371}" type="presParOf" srcId="{B1F14B57-CFCD-4307-90BD-C43A99BCAA46}" destId="{D835036C-E7DC-41B3-B16E-EE55BE22786A}" srcOrd="29" destOrd="0" presId="urn:microsoft.com/office/officeart/2005/8/layout/default"/>
    <dgm:cxn modelId="{082B0A11-1299-4FB8-8F89-4C09CA2C8F9E}" type="presParOf" srcId="{B1F14B57-CFCD-4307-90BD-C43A99BCAA46}" destId="{826E21FF-82F9-40F4-9F58-32E23A23033E}" srcOrd="30" destOrd="0" presId="urn:microsoft.com/office/officeart/2005/8/layout/default"/>
    <dgm:cxn modelId="{96CBFAEA-3692-4695-98D9-3B07F0B4E3E3}" type="presParOf" srcId="{B1F14B57-CFCD-4307-90BD-C43A99BCAA46}" destId="{470BA950-63FC-4CFD-9FCD-1E1E15E18C42}" srcOrd="31" destOrd="0" presId="urn:microsoft.com/office/officeart/2005/8/layout/default"/>
    <dgm:cxn modelId="{F0F45F28-3E3B-4D88-AB15-3886AE6C90AB}" type="presParOf" srcId="{B1F14B57-CFCD-4307-90BD-C43A99BCAA46}" destId="{504650E6-B586-45AF-B350-E79ABE392113}" srcOrd="3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769AC-B3AC-4071-A0E7-2FE5F52029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90FFA-614B-4B93-A0DB-6331EF812411}">
      <dgm:prSet phldrT="[Text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/>
            <a:t>Friends</a:t>
          </a:r>
          <a:endParaRPr lang="en-US" sz="2000" dirty="0"/>
        </a:p>
      </dgm:t>
    </dgm:pt>
    <dgm:pt modelId="{E7425D42-0134-4161-8AF6-50B411BC9E62}" type="parTrans" cxnId="{984B747A-6B65-4DEF-8B89-D06B95FAA9E1}">
      <dgm:prSet/>
      <dgm:spPr/>
      <dgm:t>
        <a:bodyPr/>
        <a:lstStyle/>
        <a:p>
          <a:endParaRPr lang="en-US"/>
        </a:p>
      </dgm:t>
    </dgm:pt>
    <dgm:pt modelId="{BFA720C5-E55D-4323-986D-1FA4AB628641}" type="sibTrans" cxnId="{984B747A-6B65-4DEF-8B89-D06B95FAA9E1}">
      <dgm:prSet/>
      <dgm:spPr/>
      <dgm:t>
        <a:bodyPr/>
        <a:lstStyle/>
        <a:p>
          <a:endParaRPr lang="en-US"/>
        </a:p>
      </dgm:t>
    </dgm:pt>
    <dgm:pt modelId="{B34C36F4-DDAD-46C0-8A9A-C37609C7A640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18B582B3-A11F-4A92-93E9-B82774B05281}" type="parTrans" cxnId="{0341F224-A6E6-432D-AA2B-3DAD7AAC28A1}">
      <dgm:prSet/>
      <dgm:spPr/>
      <dgm:t>
        <a:bodyPr/>
        <a:lstStyle/>
        <a:p>
          <a:endParaRPr lang="en-US"/>
        </a:p>
      </dgm:t>
    </dgm:pt>
    <dgm:pt modelId="{55FDA3BF-D59A-430D-9C39-E20A05B4670E}" type="sibTrans" cxnId="{0341F224-A6E6-432D-AA2B-3DAD7AAC28A1}">
      <dgm:prSet/>
      <dgm:spPr/>
      <dgm:t>
        <a:bodyPr/>
        <a:lstStyle/>
        <a:p>
          <a:endParaRPr lang="en-US"/>
        </a:p>
      </dgm:t>
    </dgm:pt>
    <dgm:pt modelId="{5360D37A-0557-4D31-AB79-4AC28AFC57B8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Hannah 1</a:t>
          </a:r>
          <a:endParaRPr lang="en-US" sz="1100" dirty="0"/>
        </a:p>
      </dgm:t>
    </dgm:pt>
    <dgm:pt modelId="{1F841D74-5648-428A-BC17-FE59B7B8505F}" type="parTrans" cxnId="{11D225C2-CED9-4800-B7A8-711AEF390941}">
      <dgm:prSet/>
      <dgm:spPr/>
      <dgm:t>
        <a:bodyPr/>
        <a:lstStyle/>
        <a:p>
          <a:endParaRPr lang="en-US"/>
        </a:p>
      </dgm:t>
    </dgm:pt>
    <dgm:pt modelId="{444CB663-06A2-44DA-AE36-75760C2EC5FF}" type="sibTrans" cxnId="{11D225C2-CED9-4800-B7A8-711AEF390941}">
      <dgm:prSet/>
      <dgm:spPr/>
      <dgm:t>
        <a:bodyPr/>
        <a:lstStyle/>
        <a:p>
          <a:endParaRPr lang="en-US"/>
        </a:p>
      </dgm:t>
    </dgm:pt>
    <dgm:pt modelId="{5A3FEE1A-F4A7-4577-BCCE-1FDD35A721E6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Hannah 2</a:t>
          </a:r>
          <a:endParaRPr lang="en-US" sz="1100" dirty="0"/>
        </a:p>
      </dgm:t>
    </dgm:pt>
    <dgm:pt modelId="{F48E80B0-AC7C-48D5-B76B-FF286BD2D0E9}" type="parTrans" cxnId="{3921C7A5-1012-4F1B-8F1A-4BC816E22276}">
      <dgm:prSet/>
      <dgm:spPr/>
      <dgm:t>
        <a:bodyPr/>
        <a:lstStyle/>
        <a:p>
          <a:endParaRPr lang="en-US"/>
        </a:p>
      </dgm:t>
    </dgm:pt>
    <dgm:pt modelId="{2F93EE5C-B3B7-4E04-B7F0-B57395F48274}" type="sibTrans" cxnId="{3921C7A5-1012-4F1B-8F1A-4BC816E22276}">
      <dgm:prSet/>
      <dgm:spPr/>
      <dgm:t>
        <a:bodyPr/>
        <a:lstStyle/>
        <a:p>
          <a:endParaRPr lang="en-US"/>
        </a:p>
      </dgm:t>
    </dgm:pt>
    <dgm:pt modelId="{EFBEEDA6-DE10-4EC8-8E9D-6D16D48D2B6B}">
      <dgm:prSet phldrT="[Text]" custT="1"/>
      <dgm:spPr/>
      <dgm:t>
        <a:bodyPr/>
        <a:lstStyle/>
        <a:p>
          <a:pPr marL="57150" marR="0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Zoe</a:t>
          </a:r>
          <a:endParaRPr lang="en-US" sz="1100" dirty="0"/>
        </a:p>
      </dgm:t>
    </dgm:pt>
    <dgm:pt modelId="{84BF12C1-3610-450B-888A-02158C79387A}" type="parTrans" cxnId="{B56F5263-68D7-4263-B862-381A767FB3D2}">
      <dgm:prSet/>
      <dgm:spPr/>
      <dgm:t>
        <a:bodyPr/>
        <a:lstStyle/>
        <a:p>
          <a:endParaRPr lang="en-US"/>
        </a:p>
      </dgm:t>
    </dgm:pt>
    <dgm:pt modelId="{DA0D5ADE-4247-4521-995D-D750C5BCC75F}" type="sibTrans" cxnId="{B56F5263-68D7-4263-B862-381A767FB3D2}">
      <dgm:prSet/>
      <dgm:spPr/>
      <dgm:t>
        <a:bodyPr/>
        <a:lstStyle/>
        <a:p>
          <a:endParaRPr lang="en-US"/>
        </a:p>
      </dgm:t>
    </dgm:pt>
    <dgm:pt modelId="{2D511421-837A-4B1F-8230-1C3CBDB2E274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Hannah 3</a:t>
          </a:r>
          <a:endParaRPr lang="en-US" sz="1100" dirty="0"/>
        </a:p>
      </dgm:t>
    </dgm:pt>
    <dgm:pt modelId="{2B2A2F35-4D2E-45F7-9AC0-29635A219948}" type="parTrans" cxnId="{74F6027C-CA00-410F-9DFD-2EAF7B7AB996}">
      <dgm:prSet/>
      <dgm:spPr/>
      <dgm:t>
        <a:bodyPr/>
        <a:lstStyle/>
        <a:p>
          <a:endParaRPr lang="en-US"/>
        </a:p>
      </dgm:t>
    </dgm:pt>
    <dgm:pt modelId="{C99B2F20-4DD9-4A74-B2A8-B1FE1938D007}" type="sibTrans" cxnId="{74F6027C-CA00-410F-9DFD-2EAF7B7AB996}">
      <dgm:prSet/>
      <dgm:spPr/>
      <dgm:t>
        <a:bodyPr/>
        <a:lstStyle/>
        <a:p>
          <a:endParaRPr lang="en-US"/>
        </a:p>
      </dgm:t>
    </dgm:pt>
    <dgm:pt modelId="{8A895C6A-326F-4C97-B9DD-4AE68069EB68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Hailey</a:t>
          </a:r>
          <a:endParaRPr lang="en-US" sz="1100" dirty="0"/>
        </a:p>
      </dgm:t>
    </dgm:pt>
    <dgm:pt modelId="{31607E4E-7AB1-4BC4-904D-8F3D2DADB5F3}" type="parTrans" cxnId="{A6D579FE-0A5A-4117-8F63-1EA3F0A4E45F}">
      <dgm:prSet/>
      <dgm:spPr/>
      <dgm:t>
        <a:bodyPr/>
        <a:lstStyle/>
        <a:p>
          <a:endParaRPr lang="en-US"/>
        </a:p>
      </dgm:t>
    </dgm:pt>
    <dgm:pt modelId="{CC088063-ADAF-4682-97F8-43485DED9211}" type="sibTrans" cxnId="{A6D579FE-0A5A-4117-8F63-1EA3F0A4E45F}">
      <dgm:prSet/>
      <dgm:spPr/>
      <dgm:t>
        <a:bodyPr/>
        <a:lstStyle/>
        <a:p>
          <a:endParaRPr lang="en-US"/>
        </a:p>
      </dgm:t>
    </dgm:pt>
    <dgm:pt modelId="{947B4B80-B8BF-4870-935A-926F22621B0E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Patti</a:t>
          </a:r>
          <a:endParaRPr lang="en-US" sz="1100" dirty="0"/>
        </a:p>
      </dgm:t>
    </dgm:pt>
    <dgm:pt modelId="{BD0C7C70-0877-4482-8286-C61837597B48}" type="parTrans" cxnId="{315D5969-E7F8-4935-B7C4-EE00F3F56352}">
      <dgm:prSet/>
      <dgm:spPr/>
      <dgm:t>
        <a:bodyPr/>
        <a:lstStyle/>
        <a:p>
          <a:endParaRPr lang="en-US"/>
        </a:p>
      </dgm:t>
    </dgm:pt>
    <dgm:pt modelId="{CEFFD168-60AA-4880-8304-F7292D1E2044}" type="sibTrans" cxnId="{315D5969-E7F8-4935-B7C4-EE00F3F56352}">
      <dgm:prSet/>
      <dgm:spPr/>
      <dgm:t>
        <a:bodyPr/>
        <a:lstStyle/>
        <a:p>
          <a:endParaRPr lang="en-US"/>
        </a:p>
      </dgm:t>
    </dgm:pt>
    <dgm:pt modelId="{FF933522-B760-4C56-ACC6-A912F41EEC25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Daniel</a:t>
          </a:r>
          <a:endParaRPr lang="en-US" sz="1100" dirty="0"/>
        </a:p>
      </dgm:t>
    </dgm:pt>
    <dgm:pt modelId="{EF58ABAD-2DB4-41AE-8A13-3B9BBC0EB7C4}" type="parTrans" cxnId="{A8E30710-FEC8-4EAD-8CBC-E962E7F6BF7E}">
      <dgm:prSet/>
      <dgm:spPr/>
      <dgm:t>
        <a:bodyPr/>
        <a:lstStyle/>
        <a:p>
          <a:endParaRPr lang="en-US"/>
        </a:p>
      </dgm:t>
    </dgm:pt>
    <dgm:pt modelId="{A4C02702-8D2A-4F67-973E-2AC80152A6CD}" type="sibTrans" cxnId="{A8E30710-FEC8-4EAD-8CBC-E962E7F6BF7E}">
      <dgm:prSet/>
      <dgm:spPr/>
      <dgm:t>
        <a:bodyPr/>
        <a:lstStyle/>
        <a:p>
          <a:endParaRPr lang="en-US"/>
        </a:p>
      </dgm:t>
    </dgm:pt>
    <dgm:pt modelId="{244AFE42-E683-4599-ABFB-5CFB5933CD72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Myra</a:t>
          </a:r>
          <a:endParaRPr lang="en-US" sz="1100" dirty="0"/>
        </a:p>
      </dgm:t>
    </dgm:pt>
    <dgm:pt modelId="{95D83AAA-4524-41A0-80DC-793A9F74157F}" type="parTrans" cxnId="{3EA10C26-4BF8-4321-ABC7-4C146E2FDCB4}">
      <dgm:prSet/>
      <dgm:spPr/>
      <dgm:t>
        <a:bodyPr/>
        <a:lstStyle/>
        <a:p>
          <a:endParaRPr lang="en-US"/>
        </a:p>
      </dgm:t>
    </dgm:pt>
    <dgm:pt modelId="{FF6DDAE6-1492-46A8-A54D-EC39414A5873}" type="sibTrans" cxnId="{3EA10C26-4BF8-4321-ABC7-4C146E2FDCB4}">
      <dgm:prSet/>
      <dgm:spPr/>
      <dgm:t>
        <a:bodyPr/>
        <a:lstStyle/>
        <a:p>
          <a:endParaRPr lang="en-US"/>
        </a:p>
      </dgm:t>
    </dgm:pt>
    <dgm:pt modelId="{87F3D83C-9270-4076-8F65-8897917E2331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Michael</a:t>
          </a:r>
          <a:endParaRPr lang="en-US" sz="1100" dirty="0"/>
        </a:p>
      </dgm:t>
    </dgm:pt>
    <dgm:pt modelId="{C7D21737-582D-49DC-8589-E0F66072F09B}" type="parTrans" cxnId="{F45CCD7E-694E-4460-9C8E-2E46A5F22C91}">
      <dgm:prSet/>
      <dgm:spPr/>
      <dgm:t>
        <a:bodyPr/>
        <a:lstStyle/>
        <a:p>
          <a:endParaRPr lang="en-US"/>
        </a:p>
      </dgm:t>
    </dgm:pt>
    <dgm:pt modelId="{FDF88451-3D9E-428E-A756-A93E5BA84F3B}" type="sibTrans" cxnId="{F45CCD7E-694E-4460-9C8E-2E46A5F22C91}">
      <dgm:prSet/>
      <dgm:spPr/>
      <dgm:t>
        <a:bodyPr/>
        <a:lstStyle/>
        <a:p>
          <a:endParaRPr lang="en-US"/>
        </a:p>
      </dgm:t>
    </dgm:pt>
    <dgm:pt modelId="{DBE4283F-8380-414E-9AA4-20305653C04F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err="1" smtClean="0"/>
            <a:t>Kaylie</a:t>
          </a:r>
          <a:endParaRPr lang="en-US" sz="1100" dirty="0"/>
        </a:p>
      </dgm:t>
    </dgm:pt>
    <dgm:pt modelId="{40EA422C-6872-4035-BF3C-1AA6B5EB3E1D}" type="parTrans" cxnId="{B36443BF-BF4B-4B30-9B9B-B903A1DE0181}">
      <dgm:prSet/>
      <dgm:spPr/>
      <dgm:t>
        <a:bodyPr/>
        <a:lstStyle/>
        <a:p>
          <a:endParaRPr lang="en-US"/>
        </a:p>
      </dgm:t>
    </dgm:pt>
    <dgm:pt modelId="{8A5C52EE-9388-4A41-B92E-C2F238D90319}" type="sibTrans" cxnId="{B36443BF-BF4B-4B30-9B9B-B903A1DE0181}">
      <dgm:prSet/>
      <dgm:spPr/>
      <dgm:t>
        <a:bodyPr/>
        <a:lstStyle/>
        <a:p>
          <a:endParaRPr lang="en-US"/>
        </a:p>
      </dgm:t>
    </dgm:pt>
    <dgm:pt modelId="{830395B0-CA6B-4540-9AFC-87863113A817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Angel</a:t>
          </a:r>
          <a:endParaRPr lang="en-US" sz="1100" dirty="0"/>
        </a:p>
      </dgm:t>
    </dgm:pt>
    <dgm:pt modelId="{E1C0977A-E299-4652-B2F2-13420693871A}" type="parTrans" cxnId="{76D4E806-3522-4595-BD63-199D67AB7B11}">
      <dgm:prSet/>
      <dgm:spPr/>
      <dgm:t>
        <a:bodyPr/>
        <a:lstStyle/>
        <a:p>
          <a:endParaRPr lang="en-US"/>
        </a:p>
      </dgm:t>
    </dgm:pt>
    <dgm:pt modelId="{918C209A-6CCA-4A8D-A9A2-446E3837A57E}" type="sibTrans" cxnId="{76D4E806-3522-4595-BD63-199D67AB7B11}">
      <dgm:prSet/>
      <dgm:spPr/>
      <dgm:t>
        <a:bodyPr/>
        <a:lstStyle/>
        <a:p>
          <a:endParaRPr lang="en-US"/>
        </a:p>
      </dgm:t>
    </dgm:pt>
    <dgm:pt modelId="{AEAC3AC8-9A32-4AB4-9611-C304B160A5C4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Rebecca</a:t>
          </a:r>
          <a:endParaRPr lang="en-US" sz="1100" dirty="0"/>
        </a:p>
      </dgm:t>
    </dgm:pt>
    <dgm:pt modelId="{0F5940B9-3BC7-4BBA-9D19-46029492FF7D}" type="parTrans" cxnId="{02D13573-895C-4B72-9923-F0BF2E2AB561}">
      <dgm:prSet/>
      <dgm:spPr/>
      <dgm:t>
        <a:bodyPr/>
        <a:lstStyle/>
        <a:p>
          <a:endParaRPr lang="en-US"/>
        </a:p>
      </dgm:t>
    </dgm:pt>
    <dgm:pt modelId="{31AAF252-5EF7-4438-84CE-246FD0B551D5}" type="sibTrans" cxnId="{02D13573-895C-4B72-9923-F0BF2E2AB561}">
      <dgm:prSet/>
      <dgm:spPr/>
      <dgm:t>
        <a:bodyPr/>
        <a:lstStyle/>
        <a:p>
          <a:endParaRPr lang="en-US"/>
        </a:p>
      </dgm:t>
    </dgm:pt>
    <dgm:pt modelId="{424EFEC2-2E6F-4990-B89C-147FA9A792B3}">
      <dgm:prSet phldrT="[Text]" custT="1"/>
      <dgm:spPr/>
      <dgm:t>
        <a:bodyPr/>
        <a:lstStyle/>
        <a:p>
          <a:pPr marL="57150" marR="0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Andria</a:t>
          </a:r>
        </a:p>
      </dgm:t>
    </dgm:pt>
    <dgm:pt modelId="{9F0F3DC1-7790-42FE-B966-CF24AB216739}" type="parTrans" cxnId="{FE46C638-862C-4DE8-AAAD-C96DD77BE9AB}">
      <dgm:prSet/>
      <dgm:spPr/>
      <dgm:t>
        <a:bodyPr/>
        <a:lstStyle/>
        <a:p>
          <a:endParaRPr lang="en-US"/>
        </a:p>
      </dgm:t>
    </dgm:pt>
    <dgm:pt modelId="{499944B0-B513-405C-BB69-47E2EA522AE9}" type="sibTrans" cxnId="{FE46C638-862C-4DE8-AAAD-C96DD77BE9AB}">
      <dgm:prSet/>
      <dgm:spPr/>
      <dgm:t>
        <a:bodyPr/>
        <a:lstStyle/>
        <a:p>
          <a:endParaRPr lang="en-US"/>
        </a:p>
      </dgm:t>
    </dgm:pt>
    <dgm:pt modelId="{3530D443-0A6A-4589-B518-C23DF0254ECE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D3BB4BF7-FDCA-4B92-992F-C9EEFF06A7FF}" type="parTrans" cxnId="{8BFCF112-4257-4FB6-9478-557756D5006F}">
      <dgm:prSet/>
      <dgm:spPr/>
      <dgm:t>
        <a:bodyPr/>
        <a:lstStyle/>
        <a:p>
          <a:endParaRPr lang="en-US"/>
        </a:p>
      </dgm:t>
    </dgm:pt>
    <dgm:pt modelId="{3F4F3AD5-E471-4197-A7BD-D4E67405F361}" type="sibTrans" cxnId="{8BFCF112-4257-4FB6-9478-557756D5006F}">
      <dgm:prSet/>
      <dgm:spPr/>
      <dgm:t>
        <a:bodyPr/>
        <a:lstStyle/>
        <a:p>
          <a:endParaRPr lang="en-US"/>
        </a:p>
      </dgm:t>
    </dgm:pt>
    <dgm:pt modelId="{1463E4A2-8659-4317-A913-70CFFE56AC9C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863AEAFD-68D7-411D-80E7-BB1B9F484C46}" type="parTrans" cxnId="{EA9E7597-7225-4D21-B0B5-B20E188D89DC}">
      <dgm:prSet/>
      <dgm:spPr/>
      <dgm:t>
        <a:bodyPr/>
        <a:lstStyle/>
        <a:p>
          <a:endParaRPr lang="en-US"/>
        </a:p>
      </dgm:t>
    </dgm:pt>
    <dgm:pt modelId="{8D83A18D-D6BC-4C22-8B61-4EF67CA8AC39}" type="sibTrans" cxnId="{EA9E7597-7225-4D21-B0B5-B20E188D89DC}">
      <dgm:prSet/>
      <dgm:spPr/>
      <dgm:t>
        <a:bodyPr/>
        <a:lstStyle/>
        <a:p>
          <a:endParaRPr lang="en-US"/>
        </a:p>
      </dgm:t>
    </dgm:pt>
    <dgm:pt modelId="{BF7DBD24-3E09-4BFB-A9DA-250C7ACA778C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D1637E5C-B4F6-4F05-8370-9EF9EF14DCDC}" type="parTrans" cxnId="{B9098EF9-1611-42C4-B464-67B0C9544BD7}">
      <dgm:prSet/>
      <dgm:spPr/>
      <dgm:t>
        <a:bodyPr/>
        <a:lstStyle/>
        <a:p>
          <a:endParaRPr lang="en-US"/>
        </a:p>
      </dgm:t>
    </dgm:pt>
    <dgm:pt modelId="{DD8AE671-4ED0-4114-90C4-C3D3665210ED}" type="sibTrans" cxnId="{B9098EF9-1611-42C4-B464-67B0C9544BD7}">
      <dgm:prSet/>
      <dgm:spPr/>
      <dgm:t>
        <a:bodyPr/>
        <a:lstStyle/>
        <a:p>
          <a:endParaRPr lang="en-US"/>
        </a:p>
      </dgm:t>
    </dgm:pt>
    <dgm:pt modelId="{5C19C888-98DF-4509-B658-91C96E93FD77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01E3E3E1-74A0-4D3B-950A-DDC280AAA26D}" type="parTrans" cxnId="{979F7B1A-7141-4267-948A-876500251B99}">
      <dgm:prSet/>
      <dgm:spPr/>
      <dgm:t>
        <a:bodyPr/>
        <a:lstStyle/>
        <a:p>
          <a:endParaRPr lang="en-US"/>
        </a:p>
      </dgm:t>
    </dgm:pt>
    <dgm:pt modelId="{E4F6C51F-64F0-4C17-B54C-B07843EFA8A8}" type="sibTrans" cxnId="{979F7B1A-7141-4267-948A-876500251B99}">
      <dgm:prSet/>
      <dgm:spPr/>
      <dgm:t>
        <a:bodyPr/>
        <a:lstStyle/>
        <a:p>
          <a:endParaRPr lang="en-US"/>
        </a:p>
      </dgm:t>
    </dgm:pt>
    <dgm:pt modelId="{453F64B8-33E9-46C9-A12E-B1E3819E6253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D8F959A4-CA56-415E-8DE5-F4AF09343AE7}" type="parTrans" cxnId="{1C37D8AA-2B89-4911-A43A-5C48DF07FA87}">
      <dgm:prSet/>
      <dgm:spPr/>
      <dgm:t>
        <a:bodyPr/>
        <a:lstStyle/>
        <a:p>
          <a:endParaRPr lang="en-US"/>
        </a:p>
      </dgm:t>
    </dgm:pt>
    <dgm:pt modelId="{942CCB2B-7B85-4141-9C65-7DD493A64AF3}" type="sibTrans" cxnId="{1C37D8AA-2B89-4911-A43A-5C48DF07FA87}">
      <dgm:prSet/>
      <dgm:spPr/>
      <dgm:t>
        <a:bodyPr/>
        <a:lstStyle/>
        <a:p>
          <a:endParaRPr lang="en-US"/>
        </a:p>
      </dgm:t>
    </dgm:pt>
    <dgm:pt modelId="{3D61D869-462C-4698-AB0C-EC487A49C8F2}">
      <dgm:prSet phldrT="[Text]" custT="1"/>
      <dgm:spPr/>
      <dgm:t>
        <a:bodyPr/>
        <a:lstStyle/>
        <a:p>
          <a:pPr marL="57150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9F73C491-9CFE-4904-B58A-06FF3C5D60F8}" type="parTrans" cxnId="{EA54F22E-6151-46C0-BF5B-DD5891C3D260}">
      <dgm:prSet/>
      <dgm:spPr/>
      <dgm:t>
        <a:bodyPr/>
        <a:lstStyle/>
        <a:p>
          <a:endParaRPr lang="en-US"/>
        </a:p>
      </dgm:t>
    </dgm:pt>
    <dgm:pt modelId="{23251A13-2A4B-4390-82D3-01CF044263D6}" type="sibTrans" cxnId="{EA54F22E-6151-46C0-BF5B-DD5891C3D260}">
      <dgm:prSet/>
      <dgm:spPr/>
      <dgm:t>
        <a:bodyPr/>
        <a:lstStyle/>
        <a:p>
          <a:endParaRPr lang="en-US"/>
        </a:p>
      </dgm:t>
    </dgm:pt>
    <dgm:pt modelId="{AB9DB89A-1951-4527-AE2D-87D9ACE10A90}">
      <dgm:prSet phldrT="[Text]" custT="1"/>
      <dgm:spPr/>
      <dgm:t>
        <a:bodyPr/>
        <a:lstStyle/>
        <a:p>
          <a:pPr marL="57150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/>
        </a:p>
      </dgm:t>
    </dgm:pt>
    <dgm:pt modelId="{B39AA19F-7748-4B1B-8EE9-9E76123BA72E}" type="parTrans" cxnId="{8970401A-5E92-40E0-8666-655AF14B8D37}">
      <dgm:prSet/>
      <dgm:spPr/>
      <dgm:t>
        <a:bodyPr/>
        <a:lstStyle/>
        <a:p>
          <a:endParaRPr lang="en-US"/>
        </a:p>
      </dgm:t>
    </dgm:pt>
    <dgm:pt modelId="{4742A686-0D10-43A5-87EA-F2C80A872205}" type="sibTrans" cxnId="{8970401A-5E92-40E0-8666-655AF14B8D37}">
      <dgm:prSet/>
      <dgm:spPr/>
      <dgm:t>
        <a:bodyPr/>
        <a:lstStyle/>
        <a:p>
          <a:endParaRPr lang="en-US"/>
        </a:p>
      </dgm:t>
    </dgm:pt>
    <dgm:pt modelId="{016A5417-6CEC-4754-80EB-ED2D43612DC4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err="1" smtClean="0"/>
            <a:t>Dori</a:t>
          </a:r>
          <a:endParaRPr lang="en-US" sz="1100" dirty="0" smtClean="0"/>
        </a:p>
      </dgm:t>
    </dgm:pt>
    <dgm:pt modelId="{7F3EED97-D39D-4543-B801-BCAD190B79E0}" type="parTrans" cxnId="{F843DDB7-2CB2-42D7-BDE5-3E2548122DCD}">
      <dgm:prSet/>
      <dgm:spPr/>
      <dgm:t>
        <a:bodyPr/>
        <a:lstStyle/>
        <a:p>
          <a:endParaRPr lang="en-US"/>
        </a:p>
      </dgm:t>
    </dgm:pt>
    <dgm:pt modelId="{52B6DE3A-5E9B-49B7-8D8D-CEAD5BEDCEC2}" type="sibTrans" cxnId="{F843DDB7-2CB2-42D7-BDE5-3E2548122DCD}">
      <dgm:prSet/>
      <dgm:spPr/>
      <dgm:t>
        <a:bodyPr/>
        <a:lstStyle/>
        <a:p>
          <a:endParaRPr lang="en-US"/>
        </a:p>
      </dgm:t>
    </dgm:pt>
    <dgm:pt modelId="{E87ADC50-C4A5-4341-9000-183CE54D1ADE}">
      <dgm:prSet phldrT="[Text]" custT="1"/>
      <dgm:spPr/>
      <dgm:t>
        <a:bodyPr/>
        <a:lstStyle/>
        <a:p>
          <a:r>
            <a:rPr lang="en-US" sz="1100" dirty="0" smtClean="0"/>
            <a:t>Jordan</a:t>
          </a:r>
          <a:endParaRPr lang="en-US" sz="1100" dirty="0"/>
        </a:p>
      </dgm:t>
    </dgm:pt>
    <dgm:pt modelId="{B8AEFBF4-91D6-475B-BE46-9C1CCD7E0190}" type="parTrans" cxnId="{49AB81A8-4237-435B-B87A-3AB0CCA956F6}">
      <dgm:prSet/>
      <dgm:spPr/>
      <dgm:t>
        <a:bodyPr/>
        <a:lstStyle/>
        <a:p>
          <a:endParaRPr lang="en-US"/>
        </a:p>
      </dgm:t>
    </dgm:pt>
    <dgm:pt modelId="{EB7B2236-0A3C-4C00-B597-3F40E21EBA73}" type="sibTrans" cxnId="{49AB81A8-4237-435B-B87A-3AB0CCA956F6}">
      <dgm:prSet/>
      <dgm:spPr/>
      <dgm:t>
        <a:bodyPr/>
        <a:lstStyle/>
        <a:p>
          <a:endParaRPr lang="en-US"/>
        </a:p>
      </dgm:t>
    </dgm:pt>
    <dgm:pt modelId="{ED625C0D-EF59-4220-990F-FA8C01DA4330}">
      <dgm:prSet phldrT="[Text]" custT="1"/>
      <dgm:spPr/>
      <dgm:t>
        <a:bodyPr/>
        <a:lstStyle/>
        <a:p>
          <a:r>
            <a:rPr lang="en-US" sz="1100" dirty="0" smtClean="0"/>
            <a:t>Rachel</a:t>
          </a:r>
        </a:p>
      </dgm:t>
    </dgm:pt>
    <dgm:pt modelId="{1A9E39A3-D474-440E-9656-A587B138F2ED}" type="parTrans" cxnId="{80CDB055-8A11-462A-83F0-09CC6C575C30}">
      <dgm:prSet/>
      <dgm:spPr/>
      <dgm:t>
        <a:bodyPr/>
        <a:lstStyle/>
        <a:p>
          <a:endParaRPr lang="en-US"/>
        </a:p>
      </dgm:t>
    </dgm:pt>
    <dgm:pt modelId="{91B3D1B6-F505-4AC3-A1E6-79C7197E14E8}" type="sibTrans" cxnId="{80CDB055-8A11-462A-83F0-09CC6C575C30}">
      <dgm:prSet/>
      <dgm:spPr/>
      <dgm:t>
        <a:bodyPr/>
        <a:lstStyle/>
        <a:p>
          <a:endParaRPr lang="en-US"/>
        </a:p>
      </dgm:t>
    </dgm:pt>
    <dgm:pt modelId="{BB2DDCD7-21E8-4B1E-A878-0B1103A4BD3D}">
      <dgm:prSet phldrT="[Text]" custT="1"/>
      <dgm:spPr/>
      <dgm:t>
        <a:bodyPr/>
        <a:lstStyle/>
        <a:p>
          <a:r>
            <a:rPr lang="en-US" sz="1100" dirty="0" err="1" smtClean="0"/>
            <a:t>Makayla</a:t>
          </a:r>
          <a:endParaRPr lang="en-US" sz="1100" dirty="0" smtClean="0"/>
        </a:p>
      </dgm:t>
    </dgm:pt>
    <dgm:pt modelId="{5467BEE7-E7DB-4A0E-9019-442E15D97555}" type="parTrans" cxnId="{99620F93-C2B2-4F4A-AF59-3366A8979209}">
      <dgm:prSet/>
      <dgm:spPr/>
      <dgm:t>
        <a:bodyPr/>
        <a:lstStyle/>
        <a:p>
          <a:endParaRPr lang="en-US"/>
        </a:p>
      </dgm:t>
    </dgm:pt>
    <dgm:pt modelId="{58E58712-D791-4F21-86AA-A15FB4060106}" type="sibTrans" cxnId="{99620F93-C2B2-4F4A-AF59-3366A8979209}">
      <dgm:prSet/>
      <dgm:spPr/>
      <dgm:t>
        <a:bodyPr/>
        <a:lstStyle/>
        <a:p>
          <a:endParaRPr lang="en-US"/>
        </a:p>
      </dgm:t>
    </dgm:pt>
    <dgm:pt modelId="{4EBD667B-92D4-4631-AB55-65BCEECF6892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Sean</a:t>
          </a:r>
          <a:endParaRPr lang="en-US" sz="1100" dirty="0"/>
        </a:p>
      </dgm:t>
    </dgm:pt>
    <dgm:pt modelId="{99791DF1-DA2C-463C-88F0-9339271F39F9}" type="parTrans" cxnId="{95F205E7-2724-4FE4-A267-E96B7589892E}">
      <dgm:prSet/>
      <dgm:spPr/>
      <dgm:t>
        <a:bodyPr/>
        <a:lstStyle/>
        <a:p>
          <a:endParaRPr lang="en-US"/>
        </a:p>
      </dgm:t>
    </dgm:pt>
    <dgm:pt modelId="{E456410F-3F3A-46E5-894D-7BBC58CD5B27}" type="sibTrans" cxnId="{95F205E7-2724-4FE4-A267-E96B7589892E}">
      <dgm:prSet/>
      <dgm:spPr/>
      <dgm:t>
        <a:bodyPr/>
        <a:lstStyle/>
        <a:p>
          <a:endParaRPr lang="en-US"/>
        </a:p>
      </dgm:t>
    </dgm:pt>
    <dgm:pt modelId="{42D4D8CE-675B-4A46-BAA8-D4F30927AC5C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Jared</a:t>
          </a:r>
          <a:endParaRPr lang="en-US" sz="1100" dirty="0"/>
        </a:p>
      </dgm:t>
    </dgm:pt>
    <dgm:pt modelId="{3DB36AEC-47DD-4381-B448-47DCC345FA81}" type="parTrans" cxnId="{898E79A1-5597-4415-80BF-35B4FD855872}">
      <dgm:prSet/>
      <dgm:spPr/>
      <dgm:t>
        <a:bodyPr/>
        <a:lstStyle/>
        <a:p>
          <a:endParaRPr lang="en-US"/>
        </a:p>
      </dgm:t>
    </dgm:pt>
    <dgm:pt modelId="{502AE8C4-1555-4E76-8FB1-8A71B53D0447}" type="sibTrans" cxnId="{898E79A1-5597-4415-80BF-35B4FD855872}">
      <dgm:prSet/>
      <dgm:spPr/>
      <dgm:t>
        <a:bodyPr/>
        <a:lstStyle/>
        <a:p>
          <a:endParaRPr lang="en-US"/>
        </a:p>
      </dgm:t>
    </dgm:pt>
    <dgm:pt modelId="{FD8FB77B-31A2-4445-8AB1-269D1AE59178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Marquise</a:t>
          </a:r>
          <a:endParaRPr lang="en-US" sz="1100" dirty="0"/>
        </a:p>
      </dgm:t>
    </dgm:pt>
    <dgm:pt modelId="{8EBE2109-83F3-4DC1-823B-536135E74931}" type="parTrans" cxnId="{A1C3CFC3-0682-43B0-8D1D-8B16ACD922A0}">
      <dgm:prSet/>
      <dgm:spPr/>
      <dgm:t>
        <a:bodyPr/>
        <a:lstStyle/>
        <a:p>
          <a:endParaRPr lang="en-US"/>
        </a:p>
      </dgm:t>
    </dgm:pt>
    <dgm:pt modelId="{2665D9CF-BE20-4D3C-91F4-E9D00EDECE90}" type="sibTrans" cxnId="{A1C3CFC3-0682-43B0-8D1D-8B16ACD922A0}">
      <dgm:prSet/>
      <dgm:spPr/>
      <dgm:t>
        <a:bodyPr/>
        <a:lstStyle/>
        <a:p>
          <a:endParaRPr lang="en-US"/>
        </a:p>
      </dgm:t>
    </dgm:pt>
    <dgm:pt modelId="{F4B37A90-34B4-4920-81BB-19B9085EA54B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err="1" smtClean="0"/>
            <a:t>Debinique</a:t>
          </a:r>
          <a:endParaRPr lang="en-US" sz="1100" dirty="0"/>
        </a:p>
      </dgm:t>
    </dgm:pt>
    <dgm:pt modelId="{EDEDB02E-4FC6-4C91-A0AF-8F3F3D8053FF}" type="parTrans" cxnId="{974820DC-5908-4261-AB8D-FE751A8849E7}">
      <dgm:prSet/>
      <dgm:spPr/>
      <dgm:t>
        <a:bodyPr/>
        <a:lstStyle/>
        <a:p>
          <a:endParaRPr lang="en-US"/>
        </a:p>
      </dgm:t>
    </dgm:pt>
    <dgm:pt modelId="{C8F66171-6091-4F89-BE97-8E36BEAD3EF1}" type="sibTrans" cxnId="{974820DC-5908-4261-AB8D-FE751A8849E7}">
      <dgm:prSet/>
      <dgm:spPr/>
      <dgm:t>
        <a:bodyPr/>
        <a:lstStyle/>
        <a:p>
          <a:endParaRPr lang="en-US"/>
        </a:p>
      </dgm:t>
    </dgm:pt>
    <dgm:pt modelId="{89FA5B7E-B540-4F6D-8CA2-559C577C249A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Samara</a:t>
          </a:r>
          <a:endParaRPr lang="en-US" sz="1100" dirty="0"/>
        </a:p>
      </dgm:t>
    </dgm:pt>
    <dgm:pt modelId="{A7511789-3CD2-4EF3-9E0C-4396FBDBAD6B}" type="parTrans" cxnId="{8BD739B0-7F77-46B3-9EE4-12AF76F5D87E}">
      <dgm:prSet/>
      <dgm:spPr/>
      <dgm:t>
        <a:bodyPr/>
        <a:lstStyle/>
        <a:p>
          <a:endParaRPr lang="en-US"/>
        </a:p>
      </dgm:t>
    </dgm:pt>
    <dgm:pt modelId="{DD887243-F03D-4297-9FB2-0D14E04BC2FE}" type="sibTrans" cxnId="{8BD739B0-7F77-46B3-9EE4-12AF76F5D87E}">
      <dgm:prSet/>
      <dgm:spPr/>
      <dgm:t>
        <a:bodyPr/>
        <a:lstStyle/>
        <a:p>
          <a:endParaRPr lang="en-US"/>
        </a:p>
      </dgm:t>
    </dgm:pt>
    <dgm:pt modelId="{EEACF0DD-B113-4B0E-86CA-E4E294598F61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Trey</a:t>
          </a:r>
          <a:endParaRPr lang="en-US" sz="1100" dirty="0"/>
        </a:p>
      </dgm:t>
    </dgm:pt>
    <dgm:pt modelId="{D587F13D-83CA-4AB7-B6CE-FB6C0485273A}" type="parTrans" cxnId="{B1C7B85D-B5B5-4A0C-8CA5-38EAF5CD53DA}">
      <dgm:prSet/>
      <dgm:spPr/>
      <dgm:t>
        <a:bodyPr/>
        <a:lstStyle/>
        <a:p>
          <a:endParaRPr lang="en-US"/>
        </a:p>
      </dgm:t>
    </dgm:pt>
    <dgm:pt modelId="{80A047D3-42DA-4170-9E28-B7EC057A9BD3}" type="sibTrans" cxnId="{B1C7B85D-B5B5-4A0C-8CA5-38EAF5CD53DA}">
      <dgm:prSet/>
      <dgm:spPr/>
      <dgm:t>
        <a:bodyPr/>
        <a:lstStyle/>
        <a:p>
          <a:endParaRPr lang="en-US"/>
        </a:p>
      </dgm:t>
    </dgm:pt>
    <dgm:pt modelId="{8727C80F-E321-45F9-A2A5-75CA3010B3C2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Amana</a:t>
          </a:r>
          <a:endParaRPr lang="en-US" sz="1100" dirty="0"/>
        </a:p>
      </dgm:t>
    </dgm:pt>
    <dgm:pt modelId="{F9F0950F-AEB5-460D-B37C-4F1C494819A5}" type="parTrans" cxnId="{0923B7D8-4F37-46E5-9E72-930D5C9C7C82}">
      <dgm:prSet/>
      <dgm:spPr/>
      <dgm:t>
        <a:bodyPr/>
        <a:lstStyle/>
        <a:p>
          <a:endParaRPr lang="en-US"/>
        </a:p>
      </dgm:t>
    </dgm:pt>
    <dgm:pt modelId="{9F38F6E7-6A40-46E0-AA90-9FE908296AA6}" type="sibTrans" cxnId="{0923B7D8-4F37-46E5-9E72-930D5C9C7C82}">
      <dgm:prSet/>
      <dgm:spPr/>
      <dgm:t>
        <a:bodyPr/>
        <a:lstStyle/>
        <a:p>
          <a:endParaRPr lang="en-US"/>
        </a:p>
      </dgm:t>
    </dgm:pt>
    <dgm:pt modelId="{D3D85915-63C5-4D05-ABF0-929A1B8A797D}">
      <dgm:prSet phldrT="[Text]" custT="1"/>
      <dgm:spPr/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Miranda</a:t>
          </a:r>
          <a:endParaRPr lang="en-US" sz="1100" dirty="0"/>
        </a:p>
      </dgm:t>
    </dgm:pt>
    <dgm:pt modelId="{F069AD0E-8E96-4030-8123-209567C35208}" type="parTrans" cxnId="{B4E777CB-BED9-4BA9-9F20-AB8891B6AA5B}">
      <dgm:prSet/>
      <dgm:spPr/>
      <dgm:t>
        <a:bodyPr/>
        <a:lstStyle/>
        <a:p>
          <a:endParaRPr lang="en-US"/>
        </a:p>
      </dgm:t>
    </dgm:pt>
    <dgm:pt modelId="{90038651-DC70-4B2F-9485-6EF5CE6A17D7}" type="sibTrans" cxnId="{B4E777CB-BED9-4BA9-9F20-AB8891B6AA5B}">
      <dgm:prSet/>
      <dgm:spPr/>
      <dgm:t>
        <a:bodyPr/>
        <a:lstStyle/>
        <a:p>
          <a:endParaRPr lang="en-US"/>
        </a:p>
      </dgm:t>
    </dgm:pt>
    <dgm:pt modelId="{12D7A204-C41B-4329-A28E-C12228C43BF6}" type="pres">
      <dgm:prSet presAssocID="{11A769AC-B3AC-4071-A0E7-2FE5F52029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851B4-99F7-4CC7-8CD8-F8BBE368EAE1}" type="pres">
      <dgm:prSet presAssocID="{AA790FFA-614B-4B93-A0DB-6331EF812411}" presName="linNode" presStyleCnt="0"/>
      <dgm:spPr/>
    </dgm:pt>
    <dgm:pt modelId="{5042E7A4-AA8A-4E09-B35A-67C630EF93B9}" type="pres">
      <dgm:prSet presAssocID="{AA790FFA-614B-4B93-A0DB-6331EF812411}" presName="parentText" presStyleLbl="node1" presStyleIdx="0" presStyleCnt="1" custScaleY="35063" custLinFactNeighborX="1447" custLinFactNeighborY="-28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DA140-660E-46DF-A747-BFDF02A678EA}" type="pres">
      <dgm:prSet presAssocID="{AA790FFA-614B-4B93-A0DB-6331EF812411}" presName="descendantText" presStyleLbl="alignAccFollowNode1" presStyleIdx="0" presStyleCnt="1" custScaleY="125122" custLinFactNeighborX="2881" custLinFactNeighborY="-9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3BA16-ADC8-416A-8FD5-6E6A604BED7D}" type="presOf" srcId="{42D4D8CE-675B-4A46-BAA8-D4F30927AC5C}" destId="{B84DA140-660E-46DF-A747-BFDF02A678EA}" srcOrd="0" destOrd="1" presId="urn:microsoft.com/office/officeart/2005/8/layout/vList5"/>
    <dgm:cxn modelId="{315D5969-E7F8-4935-B7C4-EE00F3F56352}" srcId="{AA790FFA-614B-4B93-A0DB-6331EF812411}" destId="{947B4B80-B8BF-4870-935A-926F22621B0E}" srcOrd="17" destOrd="0" parTransId="{BD0C7C70-0877-4482-8286-C61837597B48}" sibTransId="{CEFFD168-60AA-4880-8304-F7292D1E2044}"/>
    <dgm:cxn modelId="{34C6FB09-0338-4673-B494-372A3D0AAF73}" type="presOf" srcId="{AA790FFA-614B-4B93-A0DB-6331EF812411}" destId="{5042E7A4-AA8A-4E09-B35A-67C630EF93B9}" srcOrd="0" destOrd="0" presId="urn:microsoft.com/office/officeart/2005/8/layout/vList5"/>
    <dgm:cxn modelId="{F45CCD7E-694E-4460-9C8E-2E46A5F22C91}" srcId="{AA790FFA-614B-4B93-A0DB-6331EF812411}" destId="{87F3D83C-9270-4076-8F65-8897917E2331}" srcOrd="20" destOrd="0" parTransId="{C7D21737-582D-49DC-8589-E0F66072F09B}" sibTransId="{FDF88451-3D9E-428E-A756-A93E5BA84F3B}"/>
    <dgm:cxn modelId="{44A2381D-F7CA-47DE-9FE6-CA550599EA2D}" type="presOf" srcId="{5360D37A-0557-4D31-AB79-4AC28AFC57B8}" destId="{B84DA140-660E-46DF-A747-BFDF02A678EA}" srcOrd="0" destOrd="11" presId="urn:microsoft.com/office/officeart/2005/8/layout/vList5"/>
    <dgm:cxn modelId="{3EA10C26-4BF8-4321-ABC7-4C146E2FDCB4}" srcId="{AA790FFA-614B-4B93-A0DB-6331EF812411}" destId="{244AFE42-E683-4599-ABFB-5CFB5933CD72}" srcOrd="19" destOrd="0" parTransId="{95D83AAA-4524-41A0-80DC-793A9F74157F}" sibTransId="{FF6DDAE6-1492-46A8-A54D-EC39414A5873}"/>
    <dgm:cxn modelId="{0923B7D8-4F37-46E5-9E72-930D5C9C7C82}" srcId="{AA790FFA-614B-4B93-A0DB-6331EF812411}" destId="{8727C80F-E321-45F9-A2A5-75CA3010B3C2}" srcOrd="6" destOrd="0" parTransId="{F9F0950F-AEB5-460D-B37C-4F1C494819A5}" sibTransId="{9F38F6E7-6A40-46E0-AA90-9FE908296AA6}"/>
    <dgm:cxn modelId="{8BFCF112-4257-4FB6-9478-557756D5006F}" srcId="{AA790FFA-614B-4B93-A0DB-6331EF812411}" destId="{3530D443-0A6A-4589-B518-C23DF0254ECE}" srcOrd="26" destOrd="0" parTransId="{D3BB4BF7-FDCA-4B92-992F-C9EEFF06A7FF}" sibTransId="{3F4F3AD5-E471-4197-A7BD-D4E67405F361}"/>
    <dgm:cxn modelId="{B56F5263-68D7-4263-B862-381A767FB3D2}" srcId="{AA790FFA-614B-4B93-A0DB-6331EF812411}" destId="{EFBEEDA6-DE10-4EC8-8E9D-6D16D48D2B6B}" srcOrd="14" destOrd="0" parTransId="{84BF12C1-3610-450B-888A-02158C79387A}" sibTransId="{DA0D5ADE-4247-4521-995D-D750C5BCC75F}"/>
    <dgm:cxn modelId="{0341F224-A6E6-432D-AA2B-3DAD7AAC28A1}" srcId="{AA790FFA-614B-4B93-A0DB-6331EF812411}" destId="{B34C36F4-DDAD-46C0-8A9A-C37609C7A640}" srcOrd="25" destOrd="0" parTransId="{18B582B3-A11F-4A92-93E9-B82774B05281}" sibTransId="{55FDA3BF-D59A-430D-9C39-E20A05B4670E}"/>
    <dgm:cxn modelId="{0FBD3F00-CFB8-4428-89CF-358CFF8DD29E}" type="presOf" srcId="{453F64B8-33E9-46C9-A12E-B1E3819E6253}" destId="{B84DA140-660E-46DF-A747-BFDF02A678EA}" srcOrd="0" destOrd="30" presId="urn:microsoft.com/office/officeart/2005/8/layout/vList5"/>
    <dgm:cxn modelId="{EA54F22E-6151-46C0-BF5B-DD5891C3D260}" srcId="{AA790FFA-614B-4B93-A0DB-6331EF812411}" destId="{3D61D869-462C-4698-AB0C-EC487A49C8F2}" srcOrd="31" destOrd="0" parTransId="{9F73C491-9CFE-4904-B58A-06FF3C5D60F8}" sibTransId="{23251A13-2A4B-4390-82D3-01CF044263D6}"/>
    <dgm:cxn modelId="{7012ECED-3B8E-4E50-8DBA-05F797699777}" type="presOf" srcId="{5A3FEE1A-F4A7-4577-BCCE-1FDD35A721E6}" destId="{B84DA140-660E-46DF-A747-BFDF02A678EA}" srcOrd="0" destOrd="12" presId="urn:microsoft.com/office/officeart/2005/8/layout/vList5"/>
    <dgm:cxn modelId="{E91F3C1D-572D-42CC-A10D-8C34DC8461B6}" type="presOf" srcId="{4EBD667B-92D4-4631-AB55-65BCEECF6892}" destId="{B84DA140-660E-46DF-A747-BFDF02A678EA}" srcOrd="0" destOrd="0" presId="urn:microsoft.com/office/officeart/2005/8/layout/vList5"/>
    <dgm:cxn modelId="{99620F93-C2B2-4F4A-AF59-3366A8979209}" srcId="{AA790FFA-614B-4B93-A0DB-6331EF812411}" destId="{BB2DDCD7-21E8-4B1E-A878-0B1103A4BD3D}" srcOrd="10" destOrd="0" parTransId="{5467BEE7-E7DB-4A0E-9019-442E15D97555}" sibTransId="{58E58712-D791-4F21-86AA-A15FB4060106}"/>
    <dgm:cxn modelId="{FE46C638-862C-4DE8-AAAD-C96DD77BE9AB}" srcId="{AA790FFA-614B-4B93-A0DB-6331EF812411}" destId="{424EFEC2-2E6F-4990-B89C-147FA9A792B3}" srcOrd="15" destOrd="0" parTransId="{9F0F3DC1-7790-42FE-B966-CF24AB216739}" sibTransId="{499944B0-B513-405C-BB69-47E2EA522AE9}"/>
    <dgm:cxn modelId="{984B747A-6B65-4DEF-8B89-D06B95FAA9E1}" srcId="{11A769AC-B3AC-4071-A0E7-2FE5F5202998}" destId="{AA790FFA-614B-4B93-A0DB-6331EF812411}" srcOrd="0" destOrd="0" parTransId="{E7425D42-0134-4161-8AF6-50B411BC9E62}" sibTransId="{BFA720C5-E55D-4323-986D-1FA4AB628641}"/>
    <dgm:cxn modelId="{A6D579FE-0A5A-4117-8F63-1EA3F0A4E45F}" srcId="{AA790FFA-614B-4B93-A0DB-6331EF812411}" destId="{8A895C6A-326F-4C97-B9DD-4AE68069EB68}" srcOrd="16" destOrd="0" parTransId="{31607E4E-7AB1-4BC4-904D-8F3D2DADB5F3}" sibTransId="{CC088063-ADAF-4682-97F8-43485DED9211}"/>
    <dgm:cxn modelId="{8970401A-5E92-40E0-8666-655AF14B8D37}" srcId="{AA790FFA-614B-4B93-A0DB-6331EF812411}" destId="{AB9DB89A-1951-4527-AE2D-87D9ACE10A90}" srcOrd="32" destOrd="0" parTransId="{B39AA19F-7748-4B1B-8EE9-9E76123BA72E}" sibTransId="{4742A686-0D10-43A5-87EA-F2C80A872205}"/>
    <dgm:cxn modelId="{CFF2A570-71BA-4F53-B1F7-CF46A1B05918}" type="presOf" srcId="{424EFEC2-2E6F-4990-B89C-147FA9A792B3}" destId="{B84DA140-660E-46DF-A747-BFDF02A678EA}" srcOrd="0" destOrd="15" presId="urn:microsoft.com/office/officeart/2005/8/layout/vList5"/>
    <dgm:cxn modelId="{6503F8DF-514A-4D56-87BA-30FC594A11E6}" type="presOf" srcId="{BB2DDCD7-21E8-4B1E-A878-0B1103A4BD3D}" destId="{B84DA140-660E-46DF-A747-BFDF02A678EA}" srcOrd="0" destOrd="10" presId="urn:microsoft.com/office/officeart/2005/8/layout/vList5"/>
    <dgm:cxn modelId="{BBD79156-7C2C-445D-9782-DE054C9AD6EC}" type="presOf" srcId="{830395B0-CA6B-4540-9AFC-87863113A817}" destId="{B84DA140-660E-46DF-A747-BFDF02A678EA}" srcOrd="0" destOrd="22" presId="urn:microsoft.com/office/officeart/2005/8/layout/vList5"/>
    <dgm:cxn modelId="{865B8879-4E4D-48D7-BBA5-5F39F3D184E6}" type="presOf" srcId="{3D61D869-462C-4698-AB0C-EC487A49C8F2}" destId="{B84DA140-660E-46DF-A747-BFDF02A678EA}" srcOrd="0" destOrd="31" presId="urn:microsoft.com/office/officeart/2005/8/layout/vList5"/>
    <dgm:cxn modelId="{2FAE5DFD-288B-4667-84E3-D5900BEA575C}" type="presOf" srcId="{FF933522-B760-4C56-ACC6-A912F41EEC25}" destId="{B84DA140-660E-46DF-A747-BFDF02A678EA}" srcOrd="0" destOrd="18" presId="urn:microsoft.com/office/officeart/2005/8/layout/vList5"/>
    <dgm:cxn modelId="{F73AFC26-4A26-4856-B496-F15F67FE4FB9}" type="presOf" srcId="{8727C80F-E321-45F9-A2A5-75CA3010B3C2}" destId="{B84DA140-660E-46DF-A747-BFDF02A678EA}" srcOrd="0" destOrd="6" presId="urn:microsoft.com/office/officeart/2005/8/layout/vList5"/>
    <dgm:cxn modelId="{A687B7E3-4F57-438A-BB06-9CC8A20D39B0}" type="presOf" srcId="{BF7DBD24-3E09-4BFB-A9DA-250C7ACA778C}" destId="{B84DA140-660E-46DF-A747-BFDF02A678EA}" srcOrd="0" destOrd="28" presId="urn:microsoft.com/office/officeart/2005/8/layout/vList5"/>
    <dgm:cxn modelId="{891A5B4E-C0EC-4AD2-A241-833933743351}" type="presOf" srcId="{EEACF0DD-B113-4B0E-86CA-E4E294598F61}" destId="{B84DA140-660E-46DF-A747-BFDF02A678EA}" srcOrd="0" destOrd="5" presId="urn:microsoft.com/office/officeart/2005/8/layout/vList5"/>
    <dgm:cxn modelId="{B1C7B85D-B5B5-4A0C-8CA5-38EAF5CD53DA}" srcId="{AA790FFA-614B-4B93-A0DB-6331EF812411}" destId="{EEACF0DD-B113-4B0E-86CA-E4E294598F61}" srcOrd="5" destOrd="0" parTransId="{D587F13D-83CA-4AB7-B6CE-FB6C0485273A}" sibTransId="{80A047D3-42DA-4170-9E28-B7EC057A9BD3}"/>
    <dgm:cxn modelId="{A8E30710-FEC8-4EAD-8CBC-E962E7F6BF7E}" srcId="{AA790FFA-614B-4B93-A0DB-6331EF812411}" destId="{FF933522-B760-4C56-ACC6-A912F41EEC25}" srcOrd="18" destOrd="0" parTransId="{EF58ABAD-2DB4-41AE-8A13-3B9BBC0EB7C4}" sibTransId="{A4C02702-8D2A-4F67-973E-2AC80152A6CD}"/>
    <dgm:cxn modelId="{6FC0FD46-D2FC-4E95-A7D9-0F06315A2FAB}" type="presOf" srcId="{89FA5B7E-B540-4F6D-8CA2-559C577C249A}" destId="{B84DA140-660E-46DF-A747-BFDF02A678EA}" srcOrd="0" destOrd="4" presId="urn:microsoft.com/office/officeart/2005/8/layout/vList5"/>
    <dgm:cxn modelId="{8075E79A-BDF1-4A41-912C-D985B29189EE}" type="presOf" srcId="{5C19C888-98DF-4509-B658-91C96E93FD77}" destId="{B84DA140-660E-46DF-A747-BFDF02A678EA}" srcOrd="0" destOrd="29" presId="urn:microsoft.com/office/officeart/2005/8/layout/vList5"/>
    <dgm:cxn modelId="{1C37D8AA-2B89-4911-A43A-5C48DF07FA87}" srcId="{AA790FFA-614B-4B93-A0DB-6331EF812411}" destId="{453F64B8-33E9-46C9-A12E-B1E3819E6253}" srcOrd="30" destOrd="0" parTransId="{D8F959A4-CA56-415E-8DE5-F4AF09343AE7}" sibTransId="{942CCB2B-7B85-4141-9C65-7DD493A64AF3}"/>
    <dgm:cxn modelId="{80CDB055-8A11-462A-83F0-09CC6C575C30}" srcId="{AA790FFA-614B-4B93-A0DB-6331EF812411}" destId="{ED625C0D-EF59-4220-990F-FA8C01DA4330}" srcOrd="9" destOrd="0" parTransId="{1A9E39A3-D474-440E-9656-A587B138F2ED}" sibTransId="{91B3D1B6-F505-4AC3-A1E6-79C7197E14E8}"/>
    <dgm:cxn modelId="{F35558A0-4D83-49E3-A057-76907A984827}" type="presOf" srcId="{F4B37A90-34B4-4920-81BB-19B9085EA54B}" destId="{B84DA140-660E-46DF-A747-BFDF02A678EA}" srcOrd="0" destOrd="3" presId="urn:microsoft.com/office/officeart/2005/8/layout/vList5"/>
    <dgm:cxn modelId="{95F205E7-2724-4FE4-A267-E96B7589892E}" srcId="{AA790FFA-614B-4B93-A0DB-6331EF812411}" destId="{4EBD667B-92D4-4631-AB55-65BCEECF6892}" srcOrd="0" destOrd="0" parTransId="{99791DF1-DA2C-463C-88F0-9339271F39F9}" sibTransId="{E456410F-3F3A-46E5-894D-7BBC58CD5B27}"/>
    <dgm:cxn modelId="{EA9E7597-7225-4D21-B0B5-B20E188D89DC}" srcId="{AA790FFA-614B-4B93-A0DB-6331EF812411}" destId="{1463E4A2-8659-4317-A913-70CFFE56AC9C}" srcOrd="27" destOrd="0" parTransId="{863AEAFD-68D7-411D-80E7-BB1B9F484C46}" sibTransId="{8D83A18D-D6BC-4C22-8B61-4EF67CA8AC39}"/>
    <dgm:cxn modelId="{C9020949-1604-4348-A89C-DDD5FD5EB995}" type="presOf" srcId="{EFBEEDA6-DE10-4EC8-8E9D-6D16D48D2B6B}" destId="{B84DA140-660E-46DF-A747-BFDF02A678EA}" srcOrd="0" destOrd="14" presId="urn:microsoft.com/office/officeart/2005/8/layout/vList5"/>
    <dgm:cxn modelId="{49AB81A8-4237-435B-B87A-3AB0CCA956F6}" srcId="{AA790FFA-614B-4B93-A0DB-6331EF812411}" destId="{E87ADC50-C4A5-4341-9000-183CE54D1ADE}" srcOrd="8" destOrd="0" parTransId="{B8AEFBF4-91D6-475B-BE46-9C1CCD7E0190}" sibTransId="{EB7B2236-0A3C-4C00-B597-3F40E21EBA73}"/>
    <dgm:cxn modelId="{74F6027C-CA00-410F-9DFD-2EAF7B7AB996}" srcId="{AA790FFA-614B-4B93-A0DB-6331EF812411}" destId="{2D511421-837A-4B1F-8230-1C3CBDB2E274}" srcOrd="13" destOrd="0" parTransId="{2B2A2F35-4D2E-45F7-9AC0-29635A219948}" sibTransId="{C99B2F20-4DD9-4A74-B2A8-B1FE1938D007}"/>
    <dgm:cxn modelId="{483C7691-3E0A-4D3B-8A37-36A98C6BDB5B}" type="presOf" srcId="{8A895C6A-326F-4C97-B9DD-4AE68069EB68}" destId="{B84DA140-660E-46DF-A747-BFDF02A678EA}" srcOrd="0" destOrd="16" presId="urn:microsoft.com/office/officeart/2005/8/layout/vList5"/>
    <dgm:cxn modelId="{B9098EF9-1611-42C4-B464-67B0C9544BD7}" srcId="{AA790FFA-614B-4B93-A0DB-6331EF812411}" destId="{BF7DBD24-3E09-4BFB-A9DA-250C7ACA778C}" srcOrd="28" destOrd="0" parTransId="{D1637E5C-B4F6-4F05-8370-9EF9EF14DCDC}" sibTransId="{DD8AE671-4ED0-4114-90C4-C3D3665210ED}"/>
    <dgm:cxn modelId="{3921C7A5-1012-4F1B-8F1A-4BC816E22276}" srcId="{AA790FFA-614B-4B93-A0DB-6331EF812411}" destId="{5A3FEE1A-F4A7-4577-BCCE-1FDD35A721E6}" srcOrd="12" destOrd="0" parTransId="{F48E80B0-AC7C-48D5-B76B-FF286BD2D0E9}" sibTransId="{2F93EE5C-B3B7-4E04-B7F0-B57395F48274}"/>
    <dgm:cxn modelId="{8F1777B5-6D98-4AD5-9EEB-CB97D174F7FF}" type="presOf" srcId="{3530D443-0A6A-4589-B518-C23DF0254ECE}" destId="{B84DA140-660E-46DF-A747-BFDF02A678EA}" srcOrd="0" destOrd="26" presId="urn:microsoft.com/office/officeart/2005/8/layout/vList5"/>
    <dgm:cxn modelId="{F843DDB7-2CB2-42D7-BDE5-3E2548122DCD}" srcId="{AA790FFA-614B-4B93-A0DB-6331EF812411}" destId="{016A5417-6CEC-4754-80EB-ED2D43612DC4}" srcOrd="7" destOrd="0" parTransId="{7F3EED97-D39D-4543-B801-BCAD190B79E0}" sibTransId="{52B6DE3A-5E9B-49B7-8D8D-CEAD5BEDCEC2}"/>
    <dgm:cxn modelId="{E6A360C6-BD7E-486B-BFBD-7CE27F5218D7}" type="presOf" srcId="{947B4B80-B8BF-4870-935A-926F22621B0E}" destId="{B84DA140-660E-46DF-A747-BFDF02A678EA}" srcOrd="0" destOrd="17" presId="urn:microsoft.com/office/officeart/2005/8/layout/vList5"/>
    <dgm:cxn modelId="{76D4E806-3522-4595-BD63-199D67AB7B11}" srcId="{AA790FFA-614B-4B93-A0DB-6331EF812411}" destId="{830395B0-CA6B-4540-9AFC-87863113A817}" srcOrd="22" destOrd="0" parTransId="{E1C0977A-E299-4652-B2F2-13420693871A}" sibTransId="{918C209A-6CCA-4A8D-A9A2-446E3837A57E}"/>
    <dgm:cxn modelId="{979F7B1A-7141-4267-948A-876500251B99}" srcId="{AA790FFA-614B-4B93-A0DB-6331EF812411}" destId="{5C19C888-98DF-4509-B658-91C96E93FD77}" srcOrd="29" destOrd="0" parTransId="{01E3E3E1-74A0-4D3B-950A-DDC280AAA26D}" sibTransId="{E4F6C51F-64F0-4C17-B54C-B07843EFA8A8}"/>
    <dgm:cxn modelId="{56CC853D-B13D-4338-8E6E-E15E372F0666}" type="presOf" srcId="{E87ADC50-C4A5-4341-9000-183CE54D1ADE}" destId="{B84DA140-660E-46DF-A747-BFDF02A678EA}" srcOrd="0" destOrd="8" presId="urn:microsoft.com/office/officeart/2005/8/layout/vList5"/>
    <dgm:cxn modelId="{974820DC-5908-4261-AB8D-FE751A8849E7}" srcId="{AA790FFA-614B-4B93-A0DB-6331EF812411}" destId="{F4B37A90-34B4-4920-81BB-19B9085EA54B}" srcOrd="3" destOrd="0" parTransId="{EDEDB02E-4FC6-4C91-A0AF-8F3F3D8053FF}" sibTransId="{C8F66171-6091-4F89-BE97-8E36BEAD3EF1}"/>
    <dgm:cxn modelId="{898E79A1-5597-4415-80BF-35B4FD855872}" srcId="{AA790FFA-614B-4B93-A0DB-6331EF812411}" destId="{42D4D8CE-675B-4A46-BAA8-D4F30927AC5C}" srcOrd="1" destOrd="0" parTransId="{3DB36AEC-47DD-4381-B448-47DCC345FA81}" sibTransId="{502AE8C4-1555-4E76-8FB1-8A71B53D0447}"/>
    <dgm:cxn modelId="{B36443BF-BF4B-4B30-9B9B-B903A1DE0181}" srcId="{AA790FFA-614B-4B93-A0DB-6331EF812411}" destId="{DBE4283F-8380-414E-9AA4-20305653C04F}" srcOrd="21" destOrd="0" parTransId="{40EA422C-6872-4035-BF3C-1AA6B5EB3E1D}" sibTransId="{8A5C52EE-9388-4A41-B92E-C2F238D90319}"/>
    <dgm:cxn modelId="{8BD739B0-7F77-46B3-9EE4-12AF76F5D87E}" srcId="{AA790FFA-614B-4B93-A0DB-6331EF812411}" destId="{89FA5B7E-B540-4F6D-8CA2-559C577C249A}" srcOrd="4" destOrd="0" parTransId="{A7511789-3CD2-4EF3-9E0C-4396FBDBAD6B}" sibTransId="{DD887243-F03D-4297-9FB2-0D14E04BC2FE}"/>
    <dgm:cxn modelId="{A1C3CFC3-0682-43B0-8D1D-8B16ACD922A0}" srcId="{AA790FFA-614B-4B93-A0DB-6331EF812411}" destId="{FD8FB77B-31A2-4445-8AB1-269D1AE59178}" srcOrd="2" destOrd="0" parTransId="{8EBE2109-83F3-4DC1-823B-536135E74931}" sibTransId="{2665D9CF-BE20-4D3C-91F4-E9D00EDECE90}"/>
    <dgm:cxn modelId="{5EE80DFC-5D98-427C-BB38-8522713958A9}" type="presOf" srcId="{2D511421-837A-4B1F-8230-1C3CBDB2E274}" destId="{B84DA140-660E-46DF-A747-BFDF02A678EA}" srcOrd="0" destOrd="13" presId="urn:microsoft.com/office/officeart/2005/8/layout/vList5"/>
    <dgm:cxn modelId="{6F9869D1-2C52-4ED0-8C17-EB2A9A04FEA8}" type="presOf" srcId="{AEAC3AC8-9A32-4AB4-9611-C304B160A5C4}" destId="{B84DA140-660E-46DF-A747-BFDF02A678EA}" srcOrd="0" destOrd="23" presId="urn:microsoft.com/office/officeart/2005/8/layout/vList5"/>
    <dgm:cxn modelId="{0C2C7A2C-5919-42DC-A80E-650DC8F0EEA6}" type="presOf" srcId="{11A769AC-B3AC-4071-A0E7-2FE5F5202998}" destId="{12D7A204-C41B-4329-A28E-C12228C43BF6}" srcOrd="0" destOrd="0" presId="urn:microsoft.com/office/officeart/2005/8/layout/vList5"/>
    <dgm:cxn modelId="{B8C9E056-D346-4935-93E1-1442796D1AC5}" type="presOf" srcId="{244AFE42-E683-4599-ABFB-5CFB5933CD72}" destId="{B84DA140-660E-46DF-A747-BFDF02A678EA}" srcOrd="0" destOrd="19" presId="urn:microsoft.com/office/officeart/2005/8/layout/vList5"/>
    <dgm:cxn modelId="{2F9D0B59-E6EE-406F-8401-59157CD2450E}" type="presOf" srcId="{D3D85915-63C5-4D05-ABF0-929A1B8A797D}" destId="{B84DA140-660E-46DF-A747-BFDF02A678EA}" srcOrd="0" destOrd="24" presId="urn:microsoft.com/office/officeart/2005/8/layout/vList5"/>
    <dgm:cxn modelId="{B4E777CB-BED9-4BA9-9F20-AB8891B6AA5B}" srcId="{AA790FFA-614B-4B93-A0DB-6331EF812411}" destId="{D3D85915-63C5-4D05-ABF0-929A1B8A797D}" srcOrd="24" destOrd="0" parTransId="{F069AD0E-8E96-4030-8123-209567C35208}" sibTransId="{90038651-DC70-4B2F-9485-6EF5CE6A17D7}"/>
    <dgm:cxn modelId="{02D13573-895C-4B72-9923-F0BF2E2AB561}" srcId="{AA790FFA-614B-4B93-A0DB-6331EF812411}" destId="{AEAC3AC8-9A32-4AB4-9611-C304B160A5C4}" srcOrd="23" destOrd="0" parTransId="{0F5940B9-3BC7-4BBA-9D19-46029492FF7D}" sibTransId="{31AAF252-5EF7-4438-84CE-246FD0B551D5}"/>
    <dgm:cxn modelId="{B19A42D3-4CB1-4F41-96BC-37100BC34F3F}" type="presOf" srcId="{ED625C0D-EF59-4220-990F-FA8C01DA4330}" destId="{B84DA140-660E-46DF-A747-BFDF02A678EA}" srcOrd="0" destOrd="9" presId="urn:microsoft.com/office/officeart/2005/8/layout/vList5"/>
    <dgm:cxn modelId="{D776410D-CE61-4620-BD86-3739F4D4E660}" type="presOf" srcId="{AB9DB89A-1951-4527-AE2D-87D9ACE10A90}" destId="{B84DA140-660E-46DF-A747-BFDF02A678EA}" srcOrd="0" destOrd="32" presId="urn:microsoft.com/office/officeart/2005/8/layout/vList5"/>
    <dgm:cxn modelId="{A7513359-E77D-475C-B927-B0F85B09C363}" type="presOf" srcId="{FD8FB77B-31A2-4445-8AB1-269D1AE59178}" destId="{B84DA140-660E-46DF-A747-BFDF02A678EA}" srcOrd="0" destOrd="2" presId="urn:microsoft.com/office/officeart/2005/8/layout/vList5"/>
    <dgm:cxn modelId="{C01406A8-BCAB-4D35-86C8-A4B6AB7B7C6E}" type="presOf" srcId="{B34C36F4-DDAD-46C0-8A9A-C37609C7A640}" destId="{B84DA140-660E-46DF-A747-BFDF02A678EA}" srcOrd="0" destOrd="25" presId="urn:microsoft.com/office/officeart/2005/8/layout/vList5"/>
    <dgm:cxn modelId="{11D225C2-CED9-4800-B7A8-711AEF390941}" srcId="{AA790FFA-614B-4B93-A0DB-6331EF812411}" destId="{5360D37A-0557-4D31-AB79-4AC28AFC57B8}" srcOrd="11" destOrd="0" parTransId="{1F841D74-5648-428A-BC17-FE59B7B8505F}" sibTransId="{444CB663-06A2-44DA-AE36-75760C2EC5FF}"/>
    <dgm:cxn modelId="{8D50B76C-E85D-4B01-B33A-3F1908C17726}" type="presOf" srcId="{87F3D83C-9270-4076-8F65-8897917E2331}" destId="{B84DA140-660E-46DF-A747-BFDF02A678EA}" srcOrd="0" destOrd="20" presId="urn:microsoft.com/office/officeart/2005/8/layout/vList5"/>
    <dgm:cxn modelId="{D772530D-EA65-41A1-9087-BCA28554A7CB}" type="presOf" srcId="{1463E4A2-8659-4317-A913-70CFFE56AC9C}" destId="{B84DA140-660E-46DF-A747-BFDF02A678EA}" srcOrd="0" destOrd="27" presId="urn:microsoft.com/office/officeart/2005/8/layout/vList5"/>
    <dgm:cxn modelId="{AD7E560E-7D23-4AD5-B038-E41F99909DC6}" type="presOf" srcId="{DBE4283F-8380-414E-9AA4-20305653C04F}" destId="{B84DA140-660E-46DF-A747-BFDF02A678EA}" srcOrd="0" destOrd="21" presId="urn:microsoft.com/office/officeart/2005/8/layout/vList5"/>
    <dgm:cxn modelId="{C60940CA-84BF-4E70-AA08-8B3FC5691F6B}" type="presOf" srcId="{016A5417-6CEC-4754-80EB-ED2D43612DC4}" destId="{B84DA140-660E-46DF-A747-BFDF02A678EA}" srcOrd="0" destOrd="7" presId="urn:microsoft.com/office/officeart/2005/8/layout/vList5"/>
    <dgm:cxn modelId="{7BAA4BBB-D87C-4986-BD55-612F16466A98}" type="presParOf" srcId="{12D7A204-C41B-4329-A28E-C12228C43BF6}" destId="{456851B4-99F7-4CC7-8CD8-F8BBE368EAE1}" srcOrd="0" destOrd="0" presId="urn:microsoft.com/office/officeart/2005/8/layout/vList5"/>
    <dgm:cxn modelId="{716C4B76-EE6D-4E99-AC44-F211F262E18D}" type="presParOf" srcId="{456851B4-99F7-4CC7-8CD8-F8BBE368EAE1}" destId="{5042E7A4-AA8A-4E09-B35A-67C630EF93B9}" srcOrd="0" destOrd="0" presId="urn:microsoft.com/office/officeart/2005/8/layout/vList5"/>
    <dgm:cxn modelId="{108D07F8-93EE-4B31-BDF9-0C557FA522CB}" type="presParOf" srcId="{456851B4-99F7-4CC7-8CD8-F8BBE368EAE1}" destId="{B84DA140-660E-46DF-A747-BFDF02A678E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BE375A-779C-4052-8F4C-2619C6815B23}">
      <dsp:nvSpPr>
        <dsp:cNvPr id="0" name=""/>
        <dsp:cNvSpPr/>
      </dsp:nvSpPr>
      <dsp:spPr>
        <a:xfrm>
          <a:off x="381000" y="0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Dad (Thomas)</a:t>
          </a:r>
          <a:endParaRPr lang="en-US" sz="1300" kern="1200" dirty="0"/>
        </a:p>
      </dsp:txBody>
      <dsp:txXfrm>
        <a:off x="381000" y="0"/>
        <a:ext cx="1523404" cy="914042"/>
      </dsp:txXfrm>
    </dsp:sp>
    <dsp:sp modelId="{B2C6CC81-E9D0-499C-9063-FF65B373D471}">
      <dsp:nvSpPr>
        <dsp:cNvPr id="0" name=""/>
        <dsp:cNvSpPr/>
      </dsp:nvSpPr>
      <dsp:spPr>
        <a:xfrm>
          <a:off x="2058025" y="1012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Mom(Janelle)</a:t>
          </a:r>
          <a:endParaRPr lang="en-US" sz="1300" kern="1200" dirty="0"/>
        </a:p>
      </dsp:txBody>
      <dsp:txXfrm>
        <a:off x="2058025" y="1012"/>
        <a:ext cx="1523404" cy="914042"/>
      </dsp:txXfrm>
    </dsp:sp>
    <dsp:sp modelId="{EFA086B9-DECB-4505-8621-1A15A18DBD12}">
      <dsp:nvSpPr>
        <dsp:cNvPr id="0" name=""/>
        <dsp:cNvSpPr/>
      </dsp:nvSpPr>
      <dsp:spPr>
        <a:xfrm>
          <a:off x="3733770" y="1012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Tene</a:t>
          </a:r>
          <a:r>
            <a:rPr lang="en-US" sz="1300" kern="1200" dirty="0" smtClean="0"/>
            <a:t>’</a:t>
          </a:r>
          <a:endParaRPr lang="en-US" sz="1300" kern="1200" dirty="0"/>
        </a:p>
      </dsp:txBody>
      <dsp:txXfrm>
        <a:off x="3733770" y="1012"/>
        <a:ext cx="1523404" cy="914042"/>
      </dsp:txXfrm>
    </dsp:sp>
    <dsp:sp modelId="{03F63A1B-51AB-4E50-B8EC-C87E92B037DB}">
      <dsp:nvSpPr>
        <dsp:cNvPr id="0" name=""/>
        <dsp:cNvSpPr/>
      </dsp:nvSpPr>
      <dsp:spPr>
        <a:xfrm>
          <a:off x="5409515" y="1012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T.J.</a:t>
          </a:r>
          <a:endParaRPr lang="en-US" sz="1300" kern="1200" dirty="0"/>
        </a:p>
      </dsp:txBody>
      <dsp:txXfrm>
        <a:off x="5409515" y="1012"/>
        <a:ext cx="1523404" cy="914042"/>
      </dsp:txXfrm>
    </dsp:sp>
    <dsp:sp modelId="{FAC9B1B0-DBD2-4A93-9ED8-5DC45EAE1296}">
      <dsp:nvSpPr>
        <dsp:cNvPr id="0" name=""/>
        <dsp:cNvSpPr/>
      </dsp:nvSpPr>
      <dsp:spPr>
        <a:xfrm>
          <a:off x="382279" y="1067395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Michael</a:t>
          </a:r>
          <a:endParaRPr lang="en-US" sz="1300" kern="1200" dirty="0"/>
        </a:p>
      </dsp:txBody>
      <dsp:txXfrm>
        <a:off x="382279" y="1067395"/>
        <a:ext cx="1523404" cy="914042"/>
      </dsp:txXfrm>
    </dsp:sp>
    <dsp:sp modelId="{C5632E74-561B-46FB-847B-FD0F0A8CBC1C}">
      <dsp:nvSpPr>
        <dsp:cNvPr id="0" name=""/>
        <dsp:cNvSpPr/>
      </dsp:nvSpPr>
      <dsp:spPr>
        <a:xfrm>
          <a:off x="2079596" y="1050366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Josiah</a:t>
          </a:r>
          <a:endParaRPr lang="en-US" sz="1300" kern="1200" dirty="0"/>
        </a:p>
      </dsp:txBody>
      <dsp:txXfrm>
        <a:off x="2079596" y="1050366"/>
        <a:ext cx="1523404" cy="914042"/>
      </dsp:txXfrm>
    </dsp:sp>
    <dsp:sp modelId="{89EC9197-2D80-4F90-9CA4-B050B995A4A2}">
      <dsp:nvSpPr>
        <dsp:cNvPr id="0" name=""/>
        <dsp:cNvSpPr/>
      </dsp:nvSpPr>
      <dsp:spPr>
        <a:xfrm>
          <a:off x="3733770" y="1067395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Emily</a:t>
          </a:r>
          <a:endParaRPr lang="en-US" sz="1300" kern="1200" dirty="0"/>
        </a:p>
      </dsp:txBody>
      <dsp:txXfrm>
        <a:off x="3733770" y="1067395"/>
        <a:ext cx="1523404" cy="914042"/>
      </dsp:txXfrm>
    </dsp:sp>
    <dsp:sp modelId="{DEE82EA6-C4F0-4C6F-85E2-D2708F981B62}">
      <dsp:nvSpPr>
        <dsp:cNvPr id="0" name=""/>
        <dsp:cNvSpPr/>
      </dsp:nvSpPr>
      <dsp:spPr>
        <a:xfrm>
          <a:off x="5409515" y="1067395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Joel</a:t>
          </a:r>
          <a:endParaRPr lang="en-US" sz="1300" kern="1200" dirty="0"/>
        </a:p>
      </dsp:txBody>
      <dsp:txXfrm>
        <a:off x="5409515" y="1067395"/>
        <a:ext cx="1523404" cy="914042"/>
      </dsp:txXfrm>
    </dsp:sp>
    <dsp:sp modelId="{87B9732D-3D55-427A-8B7B-AE9EF63E2AA0}">
      <dsp:nvSpPr>
        <dsp:cNvPr id="0" name=""/>
        <dsp:cNvSpPr/>
      </dsp:nvSpPr>
      <dsp:spPr>
        <a:xfrm>
          <a:off x="382279" y="2133778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Me( Cambria)</a:t>
          </a:r>
          <a:endParaRPr lang="en-US" sz="1300" kern="1200" dirty="0"/>
        </a:p>
      </dsp:txBody>
      <dsp:txXfrm>
        <a:off x="382279" y="2133778"/>
        <a:ext cx="1523404" cy="914042"/>
      </dsp:txXfrm>
    </dsp:sp>
    <dsp:sp modelId="{331B2C54-DF9B-4E0B-BBB5-1502BEAF7995}">
      <dsp:nvSpPr>
        <dsp:cNvPr id="0" name=""/>
        <dsp:cNvSpPr/>
      </dsp:nvSpPr>
      <dsp:spPr>
        <a:xfrm>
          <a:off x="2058025" y="2133778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Adia</a:t>
          </a:r>
          <a:endParaRPr lang="en-US" sz="1300" kern="1200" dirty="0"/>
        </a:p>
      </dsp:txBody>
      <dsp:txXfrm>
        <a:off x="2058025" y="2133778"/>
        <a:ext cx="1523404" cy="914042"/>
      </dsp:txXfrm>
    </dsp:sp>
    <dsp:sp modelId="{8C8306BB-07BD-444D-995A-4B998DD93591}">
      <dsp:nvSpPr>
        <dsp:cNvPr id="0" name=""/>
        <dsp:cNvSpPr/>
      </dsp:nvSpPr>
      <dsp:spPr>
        <a:xfrm>
          <a:off x="3733770" y="2133778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Sela</a:t>
          </a:r>
          <a:endParaRPr lang="en-US" sz="1300" kern="1200" dirty="0"/>
        </a:p>
      </dsp:txBody>
      <dsp:txXfrm>
        <a:off x="3733770" y="2133778"/>
        <a:ext cx="1523404" cy="914042"/>
      </dsp:txXfrm>
    </dsp:sp>
    <dsp:sp modelId="{A6B069FF-5115-41D9-8367-D12BE3AD99A8}">
      <dsp:nvSpPr>
        <dsp:cNvPr id="0" name=""/>
        <dsp:cNvSpPr/>
      </dsp:nvSpPr>
      <dsp:spPr>
        <a:xfrm>
          <a:off x="5409515" y="2133778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Jordan</a:t>
          </a:r>
          <a:endParaRPr lang="en-US" sz="1300" kern="1200" dirty="0"/>
        </a:p>
      </dsp:txBody>
      <dsp:txXfrm>
        <a:off x="5409515" y="2133778"/>
        <a:ext cx="1523404" cy="914042"/>
      </dsp:txXfrm>
    </dsp:sp>
    <dsp:sp modelId="{48C0703E-091A-437B-8639-E623E7770420}">
      <dsp:nvSpPr>
        <dsp:cNvPr id="0" name=""/>
        <dsp:cNvSpPr/>
      </dsp:nvSpPr>
      <dsp:spPr>
        <a:xfrm>
          <a:off x="382279" y="3200161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Rhema</a:t>
          </a:r>
          <a:endParaRPr lang="en-US" sz="1300" kern="1200" dirty="0"/>
        </a:p>
      </dsp:txBody>
      <dsp:txXfrm>
        <a:off x="382279" y="3200161"/>
        <a:ext cx="1523404" cy="914042"/>
      </dsp:txXfrm>
    </dsp:sp>
    <dsp:sp modelId="{CB0C6FCB-F8CE-4888-A95B-C962D9E8678B}">
      <dsp:nvSpPr>
        <dsp:cNvPr id="0" name=""/>
        <dsp:cNvSpPr/>
      </dsp:nvSpPr>
      <dsp:spPr>
        <a:xfrm>
          <a:off x="2058025" y="3200161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Malaki</a:t>
          </a:r>
          <a:endParaRPr lang="en-US" sz="1300" kern="1200" dirty="0"/>
        </a:p>
      </dsp:txBody>
      <dsp:txXfrm>
        <a:off x="2058025" y="3200161"/>
        <a:ext cx="1523404" cy="914042"/>
      </dsp:txXfrm>
    </dsp:sp>
    <dsp:sp modelId="{5E71DF7A-5887-4C25-BB12-9556066FC164}">
      <dsp:nvSpPr>
        <dsp:cNvPr id="0" name=""/>
        <dsp:cNvSpPr/>
      </dsp:nvSpPr>
      <dsp:spPr>
        <a:xfrm>
          <a:off x="3733770" y="3200161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Cat( Meow-Meow/Starbucks)</a:t>
          </a:r>
          <a:endParaRPr lang="en-US" sz="1300" kern="1200" dirty="0"/>
        </a:p>
      </dsp:txBody>
      <dsp:txXfrm>
        <a:off x="3733770" y="3200161"/>
        <a:ext cx="1523404" cy="914042"/>
      </dsp:txXfrm>
    </dsp:sp>
    <dsp:sp modelId="{826E21FF-82F9-40F4-9F58-32E23A23033E}">
      <dsp:nvSpPr>
        <dsp:cNvPr id="0" name=""/>
        <dsp:cNvSpPr/>
      </dsp:nvSpPr>
      <dsp:spPr>
        <a:xfrm>
          <a:off x="5409515" y="3200161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Cat(Oreo)</a:t>
          </a:r>
          <a:endParaRPr lang="en-US" sz="1300" kern="1200" dirty="0"/>
        </a:p>
      </dsp:txBody>
      <dsp:txXfrm>
        <a:off x="5409515" y="3200161"/>
        <a:ext cx="1523404" cy="914042"/>
      </dsp:txXfrm>
    </dsp:sp>
    <dsp:sp modelId="{504650E6-B586-45AF-B350-E79ABE392113}">
      <dsp:nvSpPr>
        <dsp:cNvPr id="0" name=""/>
        <dsp:cNvSpPr/>
      </dsp:nvSpPr>
      <dsp:spPr>
        <a:xfrm>
          <a:off x="2895897" y="4266545"/>
          <a:ext cx="1523404" cy="914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Dog(Buddy) </a:t>
          </a:r>
          <a:endParaRPr lang="en-US" sz="1300" kern="1200" dirty="0"/>
        </a:p>
      </dsp:txBody>
      <dsp:txXfrm>
        <a:off x="2895897" y="4266545"/>
        <a:ext cx="1523404" cy="9140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4DA140-660E-46DF-A747-BFDF02A678EA}">
      <dsp:nvSpPr>
        <dsp:cNvPr id="0" name=""/>
        <dsp:cNvSpPr/>
      </dsp:nvSpPr>
      <dsp:spPr>
        <a:xfrm rot="5400000">
          <a:off x="2436405" y="531394"/>
          <a:ext cx="6324589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Sean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Jared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Marquise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Debinique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Samara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Trey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Amana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Dori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Jordan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Rachel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Makayla</a:t>
          </a:r>
          <a:endParaRPr lang="en-US" sz="1100" kern="1200" dirty="0" smtClean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Hannah 1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Hannah 2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Hannah 3</a:t>
          </a:r>
          <a:endParaRPr lang="en-US" sz="1100" kern="1200" dirty="0"/>
        </a:p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100" kern="1200" dirty="0" smtClean="0"/>
            <a:t>Zoe</a:t>
          </a:r>
          <a:endParaRPr lang="en-US" sz="1100" kern="1200" dirty="0"/>
        </a:p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100" kern="1200" dirty="0" smtClean="0"/>
            <a:t>Andria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Hailey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Patti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Daniel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Myra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Michael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Kaylie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Angel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Rebecca</a:t>
          </a: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Miranda</a:t>
          </a: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 rot="5400000">
        <a:off x="2436405" y="531394"/>
        <a:ext cx="6324589" cy="5261800"/>
      </dsp:txXfrm>
    </dsp:sp>
    <dsp:sp modelId="{5042E7A4-AA8A-4E09-B35A-67C630EF93B9}">
      <dsp:nvSpPr>
        <dsp:cNvPr id="0" name=""/>
        <dsp:cNvSpPr/>
      </dsp:nvSpPr>
      <dsp:spPr>
        <a:xfrm>
          <a:off x="80156" y="228624"/>
          <a:ext cx="2959762" cy="2215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0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 smtClean="0"/>
            <a:t>Friends</a:t>
          </a:r>
          <a:endParaRPr lang="en-US" sz="2000" kern="1200" dirty="0"/>
        </a:p>
      </dsp:txBody>
      <dsp:txXfrm>
        <a:off x="80156" y="228624"/>
        <a:ext cx="2959762" cy="221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7A5BC-19FC-4064-9F60-6A3A14B5FE75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D3BC-FACA-46FC-91D1-6473AF35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8D3BC-FACA-46FC-91D1-6473AF3571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92F92F-2AF5-4B8A-8B7C-D3192B14FE4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A0C55C-19ED-41DC-B19E-CC31D8623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  <p:sndAc>
      <p:stSnd>
        <p:snd r:embed="rId13" name="push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image" Target="../media/image44.gif"/><Relationship Id="rId5" Type="http://schemas.openxmlformats.org/officeDocument/2006/relationships/image" Target="../media/image38.gif"/><Relationship Id="rId10" Type="http://schemas.openxmlformats.org/officeDocument/2006/relationships/image" Target="../media/image43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audio" Target="../media/audio1.wav"/><Relationship Id="rId7" Type="http://schemas.openxmlformats.org/officeDocument/2006/relationships/image" Target="../media/image6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audio" Target="../media/audio1.wav"/><Relationship Id="rId7" Type="http://schemas.openxmlformats.org/officeDocument/2006/relationships/image" Target="../media/image7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gif"/><Relationship Id="rId9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fornian FB" pitchFamily="18" charset="0"/>
              </a:rPr>
              <a:t>A</a:t>
            </a:r>
            <a:r>
              <a:rPr lang="en-US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fornian FB" pitchFamily="18" charset="0"/>
              </a:rPr>
              <a:t>l</a:t>
            </a:r>
            <a:r>
              <a:rPr lang="en-US" sz="5400" b="1" dirty="0" smtClean="0">
                <a:solidFill>
                  <a:schemeClr val="bg1"/>
                </a:solidFill>
                <a:latin typeface="Californian FB" pitchFamily="18" charset="0"/>
              </a:rPr>
              <a:t>l</a:t>
            </a:r>
            <a:r>
              <a:rPr lang="en-US" sz="5400" b="1" dirty="0" smtClean="0">
                <a:latin typeface="Californian FB" pitchFamily="18" charset="0"/>
              </a:rPr>
              <a:t> </a:t>
            </a:r>
            <a:r>
              <a:rPr lang="en-US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fornian FB" pitchFamily="18" charset="0"/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  <a:latin typeface="Californian FB" pitchFamily="18" charset="0"/>
              </a:rPr>
              <a:t>b</a:t>
            </a:r>
            <a:r>
              <a:rPr lang="en-US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fornian FB" pitchFamily="18" charset="0"/>
              </a:rPr>
              <a:t>o</a:t>
            </a:r>
            <a:r>
              <a:rPr lang="en-US" sz="5400" b="1" dirty="0" smtClean="0">
                <a:solidFill>
                  <a:schemeClr val="bg1"/>
                </a:solidFill>
                <a:latin typeface="Californian FB" pitchFamily="18" charset="0"/>
              </a:rPr>
              <a:t>u</a:t>
            </a:r>
            <a:r>
              <a:rPr lang="en-US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fornian FB" pitchFamily="18" charset="0"/>
              </a:rPr>
              <a:t>t</a:t>
            </a:r>
            <a:r>
              <a:rPr lang="en-US" sz="5400" b="1" dirty="0" smtClean="0">
                <a:latin typeface="Californian FB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Californian FB" pitchFamily="18" charset="0"/>
              </a:rPr>
              <a:t>M</a:t>
            </a:r>
            <a:r>
              <a:rPr lang="en-US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fornian FB" pitchFamily="18" charset="0"/>
              </a:rPr>
              <a:t>e</a:t>
            </a:r>
            <a:endParaRPr lang="en-US" sz="5400" b="1" dirty="0">
              <a:solidFill>
                <a:schemeClr val="bg1">
                  <a:lumMod val="85000"/>
                  <a:lumOff val="15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Cambria </a:t>
            </a:r>
            <a:endParaRPr lang="en-US" dirty="0"/>
          </a:p>
        </p:txBody>
      </p:sp>
      <p:pic>
        <p:nvPicPr>
          <p:cNvPr id="6146" name="Picture 2" descr="C:\Documents and Settings\celey110897\Local Settings\Temporary Internet Files\Content.IE5\J21VN4ZI\MPj044639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3886200" cy="54102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4267200" y="3733800"/>
            <a:ext cx="30480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FAT GUY IS NOT ME… : )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I might try one day….Continued…: 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Hairstylist</a:t>
            </a:r>
          </a:p>
          <a:p>
            <a:r>
              <a:rPr lang="en-US" dirty="0" smtClean="0"/>
              <a:t>An Actress</a:t>
            </a:r>
          </a:p>
          <a:p>
            <a:r>
              <a:rPr lang="en-US" dirty="0" smtClean="0"/>
              <a:t>A Mom</a:t>
            </a:r>
          </a:p>
          <a:p>
            <a:r>
              <a:rPr lang="en-US" dirty="0" smtClean="0"/>
              <a:t>An Ice Sculpture</a:t>
            </a:r>
          </a:p>
          <a:p>
            <a:r>
              <a:rPr lang="en-US" dirty="0" smtClean="0"/>
              <a:t>Photographer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458694">
            <a:off x="4761647" y="2674754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hair would look like this</a:t>
            </a:r>
            <a:endParaRPr lang="en-US" dirty="0"/>
          </a:p>
        </p:txBody>
      </p:sp>
      <p:pic>
        <p:nvPicPr>
          <p:cNvPr id="2051" name="Picture 3" descr="C:\Documents and Settings\celey110897\Local Settings\Temporary Internet Files\Content.IE5\3G7K9GO6\MPj04445890000[1].jpg"/>
          <p:cNvPicPr>
            <a:picLocks noChangeAspect="1" noChangeArrowheads="1"/>
          </p:cNvPicPr>
          <p:nvPr/>
        </p:nvPicPr>
        <p:blipFill>
          <a:blip r:embed="rId4" cstate="print"/>
          <a:srcRect l="4564"/>
          <a:stretch>
            <a:fillRect/>
          </a:stretch>
        </p:blipFill>
        <p:spPr bwMode="auto">
          <a:xfrm>
            <a:off x="7010400" y="1752600"/>
            <a:ext cx="1752600" cy="2438400"/>
          </a:xfrm>
          <a:prstGeom prst="rect">
            <a:avLst/>
          </a:prstGeom>
          <a:noFill/>
        </p:spPr>
      </p:pic>
      <p:pic>
        <p:nvPicPr>
          <p:cNvPr id="2050" name="Picture 2" descr="C:\Documents and Settings\celey110897\Local Settings\Temporary Internet Files\Content.IE5\BW0C7DBD\MCj04398510000[1].wmf"/>
          <p:cNvPicPr>
            <a:picLocks noChangeAspect="1" noChangeArrowheads="1"/>
          </p:cNvPicPr>
          <p:nvPr/>
        </p:nvPicPr>
        <p:blipFill>
          <a:blip r:embed="rId5" cstate="print">
            <a:lum bright="-40000"/>
          </a:blip>
          <a:srcRect r="12871" b="50414"/>
          <a:stretch>
            <a:fillRect/>
          </a:stretch>
        </p:blipFill>
        <p:spPr bwMode="auto">
          <a:xfrm>
            <a:off x="7086600" y="1447800"/>
            <a:ext cx="1676400" cy="762000"/>
          </a:xfrm>
          <a:prstGeom prst="rect">
            <a:avLst/>
          </a:prstGeom>
          <a:noFill/>
        </p:spPr>
      </p:pic>
      <p:pic>
        <p:nvPicPr>
          <p:cNvPr id="1026" name="Picture 2" descr="C:\Documents and Settings\celey110897\Local Settings\Temporary Internet Files\Content.IE5\6247O8JM\MCj0324618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124200"/>
            <a:ext cx="1509713" cy="14382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9968703">
            <a:off x="3944679" y="4518565"/>
            <a:ext cx="2211447" cy="457200"/>
          </a:xfrm>
          <a:prstGeom prst="rightArrow">
            <a:avLst>
              <a:gd name="adj1" fmla="val 442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LOOK LIKE THIS</a:t>
            </a:r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Superpowers I wish I 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wish I could…..</a:t>
            </a:r>
          </a:p>
          <a:p>
            <a:r>
              <a:rPr lang="en-US" dirty="0" smtClean="0"/>
              <a:t>Be invisible</a:t>
            </a:r>
          </a:p>
          <a:p>
            <a:r>
              <a:rPr lang="en-US" dirty="0" smtClean="0"/>
              <a:t>Fly</a:t>
            </a:r>
          </a:p>
          <a:p>
            <a:r>
              <a:rPr lang="en-US" dirty="0" smtClean="0"/>
              <a:t>Could remember everything</a:t>
            </a:r>
            <a:endParaRPr lang="en-US" dirty="0"/>
          </a:p>
        </p:txBody>
      </p:sp>
      <p:pic>
        <p:nvPicPr>
          <p:cNvPr id="2050" name="Picture 2" descr="C:\Users\imbldcvrd\AppData\Local\Microsoft\Windows\Temporary Internet Files\Content.IE5\PO1F1KZT\MMj0284075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1535339" cy="1219200"/>
          </a:xfrm>
          <a:prstGeom prst="rect">
            <a:avLst/>
          </a:prstGeom>
          <a:noFill/>
        </p:spPr>
      </p:pic>
      <p:pic>
        <p:nvPicPr>
          <p:cNvPr id="2051" name="Picture 3" descr="C:\Users\imbldcvrd\AppData\Local\Microsoft\Windows\Temporary Internet Files\Content.IE5\8H2S1VG1\MMj0283562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724400"/>
            <a:ext cx="3810000" cy="1981200"/>
          </a:xfrm>
          <a:prstGeom prst="rect">
            <a:avLst/>
          </a:prstGeom>
          <a:noFill/>
        </p:spPr>
      </p:pic>
      <p:pic>
        <p:nvPicPr>
          <p:cNvPr id="2052" name="Picture 4" descr="C:\Users\imbldcvrd\AppData\Local\Microsoft\Windows\Temporary Internet Files\Content.IE5\54G70Y1V\MMj0178148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949450"/>
            <a:ext cx="2286000" cy="86677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1219200" y="5486400"/>
            <a:ext cx="1600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HAHA FAT MAN FLYING : )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781800" y="1828800"/>
            <a:ext cx="1676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FAT SUPERMAN ; )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Keira Knightly</a:t>
            </a:r>
          </a:p>
          <a:p>
            <a:r>
              <a:rPr lang="en-US" dirty="0" smtClean="0"/>
              <a:t>Anne Hathaway</a:t>
            </a:r>
          </a:p>
          <a:p>
            <a:r>
              <a:rPr lang="en-US" dirty="0" smtClean="0"/>
              <a:t>Orlando Bloom</a:t>
            </a:r>
          </a:p>
          <a:p>
            <a:r>
              <a:rPr lang="en-US" dirty="0" smtClean="0"/>
              <a:t>Johnny Depp</a:t>
            </a:r>
          </a:p>
          <a:p>
            <a:r>
              <a:rPr lang="en-US" dirty="0" smtClean="0"/>
              <a:t>Fran Dreschure</a:t>
            </a:r>
          </a:p>
          <a:p>
            <a:r>
              <a:rPr lang="en-US" dirty="0" smtClean="0"/>
              <a:t>Will Smith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2057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6a00e5510dc3dd8833010534d79218970c-800wi.jpg"/>
          <p:cNvPicPr>
            <a:picLocks noGrp="1" noChangeAspect="1"/>
          </p:cNvPicPr>
          <p:nvPr isPhoto="1"/>
        </p:nvPicPr>
        <p:blipFill>
          <a:blip r:embed="rId4" cstate="print">
            <a:lum bright="-3000"/>
          </a:blip>
          <a:stretch>
            <a:fillRect/>
          </a:stretch>
        </p:blipFill>
        <p:spPr>
          <a:xfrm>
            <a:off x="5334000" y="1295400"/>
            <a:ext cx="1676401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102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09800"/>
            <a:ext cx="1390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962400"/>
            <a:ext cx="1524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105400"/>
            <a:ext cx="1695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590800" y="5029200"/>
            <a:ext cx="990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4419600"/>
            <a:ext cx="3124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2743200"/>
            <a:ext cx="2895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29000" y="2743200"/>
            <a:ext cx="3200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6" idx="2"/>
          </p:cNvCxnSpPr>
          <p:nvPr/>
        </p:nvCxnSpPr>
        <p:spPr>
          <a:xfrm flipV="1">
            <a:off x="3733800" y="2743200"/>
            <a:ext cx="2438401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0" y="2209800"/>
            <a:ext cx="1981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 Cabot</a:t>
            </a:r>
          </a:p>
          <a:p>
            <a:r>
              <a:rPr lang="en-US" dirty="0" smtClean="0"/>
              <a:t>Ted Dekker</a:t>
            </a:r>
          </a:p>
          <a:p>
            <a:r>
              <a:rPr lang="en-US" dirty="0" smtClean="0"/>
              <a:t>Frank </a:t>
            </a:r>
            <a:r>
              <a:rPr lang="en-US" dirty="0" err="1" smtClean="0"/>
              <a:t>Peretti</a:t>
            </a:r>
            <a:endParaRPr lang="en-US" dirty="0" smtClean="0"/>
          </a:p>
          <a:p>
            <a:r>
              <a:rPr lang="en-US" dirty="0" smtClean="0"/>
              <a:t>Hailey </a:t>
            </a:r>
            <a:r>
              <a:rPr lang="en-US" dirty="0" err="1" smtClean="0"/>
              <a:t>De’Marco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7432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800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4958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124200" y="2209800"/>
            <a:ext cx="40386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71800" y="2133600"/>
            <a:ext cx="3505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3352800"/>
            <a:ext cx="2819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19500" y="40005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My favorite places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397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96106">
                <a:tc>
                  <a:txBody>
                    <a:bodyPr/>
                    <a:lstStyle/>
                    <a:p>
                      <a:r>
                        <a:rPr lang="en-US" dirty="0" smtClean="0"/>
                        <a:t>California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Kansas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Theme Parks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Stores</a:t>
                      </a:r>
                      <a:endParaRPr lang="en-US" dirty="0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r>
                        <a:rPr lang="en-US" dirty="0" smtClean="0"/>
                        <a:t>San Pedro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Wichita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Knott's Berry</a:t>
                      </a:r>
                      <a:r>
                        <a:rPr lang="en-US" baseline="0" dirty="0" smtClean="0"/>
                        <a:t> 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Aunt Jenny’s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Wal-Mart</a:t>
                      </a:r>
                      <a:endParaRPr lang="en-US" dirty="0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r>
                        <a:rPr lang="en-US" dirty="0" smtClean="0"/>
                        <a:t>Rosamond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Haven't been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Disneyland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Mall</a:t>
                      </a:r>
                      <a:endParaRPr lang="en-US" dirty="0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r>
                        <a:rPr lang="en-US" dirty="0" smtClean="0"/>
                        <a:t>Long Beach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Here That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Six 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 Mac Arthur AFB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Claires</a:t>
                      </a:r>
                      <a:endParaRPr lang="en-US" dirty="0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r>
                        <a:rPr lang="en-US" dirty="0" smtClean="0"/>
                        <a:t>Ventura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Aquarium of the Pacific Long Beach,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Barnes and Noble book store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Soda’s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Pepper</a:t>
            </a:r>
          </a:p>
          <a:p>
            <a:r>
              <a:rPr lang="en-US" dirty="0" smtClean="0"/>
              <a:t>Coca-</a:t>
            </a:r>
          </a:p>
          <a:p>
            <a:r>
              <a:rPr lang="en-US" dirty="0" smtClean="0"/>
              <a:t>Any type of root beer</a:t>
            </a:r>
          </a:p>
          <a:p>
            <a:r>
              <a:rPr lang="en-US" dirty="0" smtClean="0"/>
              <a:t>Pepsi</a:t>
            </a:r>
          </a:p>
          <a:p>
            <a:r>
              <a:rPr lang="en-US" dirty="0" smtClean="0"/>
              <a:t>Sprite</a:t>
            </a:r>
          </a:p>
          <a:p>
            <a:r>
              <a:rPr lang="en-US" dirty="0" smtClean="0"/>
              <a:t>Mountain Dew</a:t>
            </a:r>
          </a:p>
          <a:p>
            <a:r>
              <a:rPr lang="en-US" dirty="0" smtClean="0"/>
              <a:t>Soda experiments</a:t>
            </a:r>
          </a:p>
        </p:txBody>
      </p:sp>
      <p:pic>
        <p:nvPicPr>
          <p:cNvPr id="4098" name="Picture 2" descr="C:\Users\imbldcvrd\AppData\Local\Microsoft\Windows\Temporary Internet Files\Content.IE5\PO1F1KZT\MCj035717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990600"/>
            <a:ext cx="1858962" cy="2046287"/>
          </a:xfrm>
          <a:prstGeom prst="rect">
            <a:avLst/>
          </a:prstGeom>
          <a:noFill/>
        </p:spPr>
      </p:pic>
      <p:pic>
        <p:nvPicPr>
          <p:cNvPr id="4099" name="Picture 3" descr="C:\Users\imbldcvrd\AppData\Local\Microsoft\Windows\Temporary Internet Files\Content.IE5\8H2S1VG1\MCj027970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1982787" cy="1714500"/>
          </a:xfrm>
          <a:prstGeom prst="rect">
            <a:avLst/>
          </a:prstGeom>
          <a:noFill/>
        </p:spPr>
      </p:pic>
      <p:pic>
        <p:nvPicPr>
          <p:cNvPr id="4100" name="Picture 4" descr="C:\Users\imbldcvrd\AppData\Local\Microsoft\Windows\Temporary Internet Files\Content.IE5\54G70Y1V\MPj040098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14800"/>
            <a:ext cx="1912938" cy="2200275"/>
          </a:xfrm>
          <a:prstGeom prst="rect">
            <a:avLst/>
          </a:prstGeom>
          <a:noFill/>
        </p:spPr>
      </p:pic>
      <p:pic>
        <p:nvPicPr>
          <p:cNvPr id="4101" name="Picture 5" descr="C:\Users\imbldcvrd\AppData\Local\Microsoft\Windows\Temporary Internet Files\Content.IE5\3DI1396A\MCj0434769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133600" y="1828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I’m afraid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Spiders</a:t>
            </a:r>
          </a:p>
          <a:p>
            <a:r>
              <a:rPr lang="en-US" dirty="0" smtClean="0"/>
              <a:t>Sharks</a:t>
            </a:r>
          </a:p>
          <a:p>
            <a:r>
              <a:rPr lang="en-US" dirty="0" smtClean="0"/>
              <a:t>My mom</a:t>
            </a:r>
          </a:p>
          <a:p>
            <a:r>
              <a:rPr lang="en-US" dirty="0" smtClean="0"/>
              <a:t>Some Dogs</a:t>
            </a:r>
          </a:p>
        </p:txBody>
      </p:sp>
      <p:pic>
        <p:nvPicPr>
          <p:cNvPr id="6146" name="Picture 2" descr="C:\Users\imbldcvrd\AppData\Local\Microsoft\Windows\Temporary Internet Files\Content.IE5\3DI1396A\MMj0236315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09600"/>
            <a:ext cx="647700" cy="1905000"/>
          </a:xfrm>
          <a:prstGeom prst="rect">
            <a:avLst/>
          </a:prstGeom>
          <a:noFill/>
        </p:spPr>
      </p:pic>
      <p:pic>
        <p:nvPicPr>
          <p:cNvPr id="6147" name="Picture 3" descr="C:\Users\imbldcvrd\AppData\Local\Microsoft\Windows\Temporary Internet Files\Content.IE5\PO1F1KZT\MMAG00178_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143000"/>
            <a:ext cx="2343150" cy="1400175"/>
          </a:xfrm>
          <a:prstGeom prst="rect">
            <a:avLst/>
          </a:prstGeom>
          <a:noFill/>
        </p:spPr>
      </p:pic>
      <p:pic>
        <p:nvPicPr>
          <p:cNvPr id="6148" name="Picture 4" descr="C:\Users\imbldcvrd\AppData\Local\Microsoft\Windows\Temporary Internet Files\Content.IE5\3DI1396A\MMj0365151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352800"/>
            <a:ext cx="1028700" cy="733425"/>
          </a:xfrm>
          <a:prstGeom prst="rect">
            <a:avLst/>
          </a:prstGeom>
          <a:noFill/>
        </p:spPr>
      </p:pic>
      <p:pic>
        <p:nvPicPr>
          <p:cNvPr id="6149" name="Picture 5" descr="C:\Users\imbldcvrd\AppData\Local\Microsoft\Windows\Temporary Internet Files\Content.IE5\8H2S1VG1\MMAG00503_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200400"/>
            <a:ext cx="1457325" cy="1114425"/>
          </a:xfrm>
          <a:prstGeom prst="rect">
            <a:avLst/>
          </a:prstGeom>
          <a:noFill/>
        </p:spPr>
      </p:pic>
      <p:pic>
        <p:nvPicPr>
          <p:cNvPr id="6150" name="Picture 6" descr="C:\Users\imbldcvrd\AppData\Local\Microsoft\Windows\Temporary Internet Files\Content.IE5\8H2S1VG1\MMj0297059000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5029200"/>
            <a:ext cx="1247775" cy="1390650"/>
          </a:xfrm>
          <a:prstGeom prst="rect">
            <a:avLst/>
          </a:prstGeom>
          <a:noFill/>
        </p:spPr>
      </p:pic>
      <p:pic>
        <p:nvPicPr>
          <p:cNvPr id="6151" name="Picture 7" descr="C:\Users\imbldcvrd\AppData\Local\Microsoft\Windows\Temporary Internet Files\Content.IE5\PO1F1KZT\MMj03566260000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0" y="4852988"/>
            <a:ext cx="828675" cy="828675"/>
          </a:xfrm>
          <a:prstGeom prst="rect">
            <a:avLst/>
          </a:prstGeom>
          <a:noFill/>
        </p:spPr>
      </p:pic>
      <p:pic>
        <p:nvPicPr>
          <p:cNvPr id="6152" name="Picture 8" descr="C:\Users\imbldcvrd\AppData\Local\Microsoft\Windows\Temporary Internet Files\Content.IE5\8H2S1VG1\MMj03566270000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0125" y="1465263"/>
            <a:ext cx="828675" cy="828675"/>
          </a:xfrm>
          <a:prstGeom prst="rect">
            <a:avLst/>
          </a:prstGeom>
          <a:noFill/>
        </p:spPr>
      </p:pic>
      <p:pic>
        <p:nvPicPr>
          <p:cNvPr id="6153" name="Picture 9" descr="C:\Users\imbldcvrd\AppData\Local\Microsoft\Windows\Temporary Internet Files\Content.IE5\54G70Y1V\MMj03238290000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05188" y="5624513"/>
            <a:ext cx="942975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Best and Worst grades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524000"/>
          <a:ext cx="1981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A+++</a:t>
                      </a:r>
                      <a:r>
                        <a:rPr lang="en-US" baseline="0" dirty="0" smtClean="0"/>
                        <a:t> in everything else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1524000"/>
          <a:ext cx="2057400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Worst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D. : ( in Science</a:t>
                      </a:r>
                    </a:p>
                    <a:p>
                      <a:r>
                        <a:rPr lang="en-US" dirty="0" smtClean="0"/>
                        <a:t>But I got my grade changed to</a:t>
                      </a:r>
                      <a:r>
                        <a:rPr lang="en-US" baseline="0" dirty="0" smtClean="0"/>
                        <a:t> an A…</a:t>
                      </a:r>
                      <a:r>
                        <a:rPr lang="en-US" dirty="0" smtClean="0"/>
                        <a:t>WHOO</a:t>
                      </a:r>
                      <a:r>
                        <a:rPr lang="en-US" baseline="0" dirty="0" smtClean="0"/>
                        <a:t> HOO!!!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1600200" y="3962400"/>
            <a:ext cx="5410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celey110897\Local Settings\Temporary Internet Files\Content.IE5\E4J329FF\MCj036665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8" y="3933825"/>
            <a:ext cx="1809750" cy="1560513"/>
          </a:xfrm>
          <a:prstGeom prst="rect">
            <a:avLst/>
          </a:prstGeom>
          <a:noFill/>
        </p:spPr>
      </p:pic>
      <p:pic>
        <p:nvPicPr>
          <p:cNvPr id="1027" name="Picture 3" descr="C:\Documents and Settings\celey110897\Local Settings\Temporary Internet Files\Content.IE5\J21VN4ZI\MCSY00703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733800"/>
            <a:ext cx="1670050" cy="1668463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9350" y="2311400"/>
            <a:ext cx="919163" cy="885825"/>
          </a:xfrm>
          <a:prstGeom prst="rect">
            <a:avLst/>
          </a:prstGeom>
          <a:noFill/>
        </p:spPr>
      </p:pic>
      <p:pic>
        <p:nvPicPr>
          <p:cNvPr id="1029" name="Picture 5" descr="C:\Documents and Settings\celey110897\Local Settings\Temporary Internet Files\Content.IE5\E4J329FF\MPj0433160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953000"/>
            <a:ext cx="1143000" cy="1241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Wishes I would like to come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have a million more wishes</a:t>
            </a:r>
          </a:p>
          <a:p>
            <a:r>
              <a:rPr lang="en-US" dirty="0" smtClean="0"/>
              <a:t>Everything would be free for only me</a:t>
            </a:r>
          </a:p>
          <a:p>
            <a:r>
              <a:rPr lang="en-US" dirty="0" smtClean="0"/>
              <a:t>That I could have $$$a million dollars$$$</a:t>
            </a:r>
          </a:p>
          <a:p>
            <a:endParaRPr lang="en-US" dirty="0"/>
          </a:p>
        </p:txBody>
      </p:sp>
      <p:pic>
        <p:nvPicPr>
          <p:cNvPr id="2050" name="Picture 2" descr="C:\Documents and Settings\celey110897\Local Settings\Temporary Internet Files\Content.IE5\UCKGHUJL\MPj04028660000[1].jpg"/>
          <p:cNvPicPr>
            <a:picLocks noChangeAspect="1" noChangeArrowheads="1"/>
          </p:cNvPicPr>
          <p:nvPr/>
        </p:nvPicPr>
        <p:blipFill>
          <a:blip r:embed="rId4" cstate="print"/>
          <a:srcRect l="10365" r="13790"/>
          <a:stretch>
            <a:fillRect/>
          </a:stretch>
        </p:blipFill>
        <p:spPr bwMode="auto">
          <a:xfrm>
            <a:off x="6705600" y="990600"/>
            <a:ext cx="838200" cy="838200"/>
          </a:xfrm>
          <a:prstGeom prst="rect">
            <a:avLst/>
          </a:prstGeom>
          <a:noFill/>
        </p:spPr>
      </p:pic>
      <p:pic>
        <p:nvPicPr>
          <p:cNvPr id="2051" name="Picture 3" descr="C:\Documents and Settings\celey110897\Local Settings\Temporary Internet Files\Content.IE5\E4J329FF\MPj03094340000[1].jpg"/>
          <p:cNvPicPr>
            <a:picLocks noChangeAspect="1" noChangeArrowheads="1"/>
          </p:cNvPicPr>
          <p:nvPr/>
        </p:nvPicPr>
        <p:blipFill>
          <a:blip r:embed="rId5" cstate="print"/>
          <a:srcRect l="19979" t="9091" r="10094" b="36363"/>
          <a:stretch>
            <a:fillRect/>
          </a:stretch>
        </p:blipFill>
        <p:spPr bwMode="auto">
          <a:xfrm>
            <a:off x="0" y="990600"/>
            <a:ext cx="1066800" cy="914400"/>
          </a:xfrm>
          <a:prstGeom prst="rect">
            <a:avLst/>
          </a:prstGeom>
          <a:noFill/>
        </p:spPr>
      </p:pic>
      <p:pic>
        <p:nvPicPr>
          <p:cNvPr id="2052" name="Picture 4" descr="C:\Documents and Settings\celey110897\Local Settings\Temporary Internet Files\Content.IE5\CJUDKM0P\MPj04224440000[1].jpg"/>
          <p:cNvPicPr>
            <a:picLocks noChangeAspect="1" noChangeArrowheads="1"/>
          </p:cNvPicPr>
          <p:nvPr/>
        </p:nvPicPr>
        <p:blipFill>
          <a:blip r:embed="rId6" cstate="print"/>
          <a:srcRect l="15947" t="12821" r="40997" b="47115"/>
          <a:stretch>
            <a:fillRect/>
          </a:stretch>
        </p:blipFill>
        <p:spPr bwMode="auto">
          <a:xfrm>
            <a:off x="914400" y="4343400"/>
            <a:ext cx="1371600" cy="1905000"/>
          </a:xfrm>
          <a:prstGeom prst="rect">
            <a:avLst/>
          </a:prstGeom>
          <a:noFill/>
        </p:spPr>
      </p:pic>
      <p:pic>
        <p:nvPicPr>
          <p:cNvPr id="2053" name="Picture 5" descr="C:\Documents and Settings\celey110897\Local Settings\Temporary Internet Files\Content.IE5\J21VN4ZI\MCj039001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191000"/>
            <a:ext cx="1554162" cy="1824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great things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5181600"/>
          </a:xfrm>
        </p:spPr>
        <p:txBody>
          <a:bodyPr/>
          <a:lstStyle/>
          <a:p>
            <a:r>
              <a:rPr lang="en-US" dirty="0" smtClean="0"/>
              <a:t>I’m AWESOME!!!</a:t>
            </a:r>
          </a:p>
          <a:p>
            <a:r>
              <a:rPr lang="en-US" dirty="0" smtClean="0"/>
              <a:t>I’m nice and friendly</a:t>
            </a:r>
          </a:p>
          <a:p>
            <a:r>
              <a:rPr lang="en-US" dirty="0" smtClean="0"/>
              <a:t>I try to get good grades</a:t>
            </a:r>
          </a:p>
          <a:p>
            <a:r>
              <a:rPr lang="en-US" dirty="0" smtClean="0"/>
              <a:t>I like to have fun</a:t>
            </a:r>
          </a:p>
          <a:p>
            <a:r>
              <a:rPr lang="en-US" dirty="0" smtClean="0"/>
              <a:t>I try to be respectful</a:t>
            </a:r>
          </a:p>
          <a:p>
            <a:r>
              <a:rPr lang="en-US" dirty="0" smtClean="0"/>
              <a:t>AND I’M STILL AWESOME: )</a:t>
            </a:r>
          </a:p>
          <a:p>
            <a:endParaRPr lang="en-US" dirty="0"/>
          </a:p>
        </p:txBody>
      </p:sp>
      <p:pic>
        <p:nvPicPr>
          <p:cNvPr id="4098" name="Picture 2" descr="C:\Documents and Settings\celey110897\Local Settings\Temporary Internet Files\Content.IE5\E4J329FF\MMj0395729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27288"/>
            <a:ext cx="1290638" cy="1154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66800" y="12954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I would like to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868238" cy="3429000"/>
          </a:xfrm>
        </p:spPr>
        <p:txBody>
          <a:bodyPr/>
          <a:lstStyle/>
          <a:p>
            <a:r>
              <a:rPr lang="en-US" dirty="0" smtClean="0"/>
              <a:t>Europe</a:t>
            </a:r>
          </a:p>
          <a:p>
            <a:r>
              <a:rPr lang="en-US" dirty="0" smtClean="0"/>
              <a:t>Asia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California ( My Home)</a:t>
            </a:r>
          </a:p>
        </p:txBody>
      </p:sp>
      <p:pic>
        <p:nvPicPr>
          <p:cNvPr id="5122" name="Picture 2" descr="C:\Documents and Settings\celey110897\Local Settings\Temporary Internet Files\Content.IE5\UCKGHUJL\MPj044246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371600"/>
            <a:ext cx="1676399" cy="1401763"/>
          </a:xfrm>
          <a:prstGeom prst="rect">
            <a:avLst/>
          </a:prstGeom>
          <a:noFill/>
        </p:spPr>
      </p:pic>
      <p:pic>
        <p:nvPicPr>
          <p:cNvPr id="5123" name="Picture 3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267200"/>
            <a:ext cx="1476375" cy="1817687"/>
          </a:xfrm>
          <a:prstGeom prst="rect">
            <a:avLst/>
          </a:prstGeom>
          <a:noFill/>
        </p:spPr>
      </p:pic>
      <p:pic>
        <p:nvPicPr>
          <p:cNvPr id="5124" name="Picture 4" descr="C:\Documents and Settings\celey110897\Local Settings\Temporary Internet Files\Content.IE5\CJUDKM0P\MPj044419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14800"/>
            <a:ext cx="2743200" cy="1711325"/>
          </a:xfrm>
          <a:prstGeom prst="rect">
            <a:avLst/>
          </a:prstGeom>
          <a:noFill/>
        </p:spPr>
      </p:pic>
      <p:pic>
        <p:nvPicPr>
          <p:cNvPr id="5125" name="Picture 5" descr="C:\Documents and Settings\celey110897\Local Settings\Temporary Internet Files\Content.IE5\J21VN4ZI\MCj0436696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371600"/>
            <a:ext cx="2749550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favorite type of car</a:t>
            </a:r>
            <a:endParaRPr lang="en-US" sz="4000" dirty="0"/>
          </a:p>
        </p:txBody>
      </p:sp>
      <p:pic>
        <p:nvPicPr>
          <p:cNvPr id="6146" name="Picture 2" descr="C:\Documents and Settings\celey110897\Local Settings\Temporary Internet Files\Content.IE5\J21VN4ZI\MCj044034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3657600" cy="177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Documents and Settings\celey110897\Local Settings\Temporary Internet Files\Content.IE5\E4J329FF\MPj044426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81200"/>
            <a:ext cx="2620963" cy="1700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Documents and Settings\celey110897\Local Settings\Temporary Internet Files\Content.IE5\CJUDKM0P\MPj044409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495800"/>
            <a:ext cx="2286000" cy="2024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1371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Buggy’s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371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Corvette’s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0" y="4495800"/>
            <a:ext cx="1219200" cy="198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886200" y="3962400"/>
            <a:ext cx="1752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191000"/>
            <a:ext cx="3276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ight Arrow 12"/>
          <p:cNvSpPr/>
          <p:nvPr/>
        </p:nvSpPr>
        <p:spPr>
          <a:xfrm>
            <a:off x="3886200" y="5562600"/>
            <a:ext cx="1752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Awesome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0" y="3810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ROAD TRIP!!!…</a:t>
            </a:r>
          </a:p>
          <a:p>
            <a:pPr algn="ctr"/>
            <a:r>
              <a:rPr lang="en-US" dirty="0" smtClean="0"/>
              <a:t>NOT : )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my favorite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</a:p>
          <a:p>
            <a:r>
              <a:rPr lang="en-US" dirty="0" smtClean="0"/>
              <a:t>My Mom</a:t>
            </a:r>
          </a:p>
          <a:p>
            <a:r>
              <a:rPr lang="en-US" dirty="0" smtClean="0"/>
              <a:t>My Dad</a:t>
            </a:r>
          </a:p>
          <a:p>
            <a:r>
              <a:rPr lang="en-US" dirty="0" smtClean="0"/>
              <a:t>Some Teachers**Mrs. Powell**</a:t>
            </a:r>
          </a:p>
          <a:p>
            <a:r>
              <a:rPr lang="en-US" dirty="0" smtClean="0"/>
              <a:t>Some Friends          </a:t>
            </a:r>
            <a:r>
              <a:rPr lang="en-US" sz="1000" u="sng" dirty="0" smtClean="0"/>
              <a:t>Do I get an A now???</a:t>
            </a:r>
            <a:endParaRPr lang="en-US" sz="1000" u="sng" dirty="0"/>
          </a:p>
        </p:txBody>
      </p:sp>
      <p:pic>
        <p:nvPicPr>
          <p:cNvPr id="7170" name="Picture 2" descr="C:\Documents and Settings\celey110897\Local Settings\Temporary Internet Files\Content.IE5\E4J329FF\MCj03703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38" y="2189163"/>
            <a:ext cx="1246187" cy="1827212"/>
          </a:xfrm>
          <a:prstGeom prst="rect">
            <a:avLst/>
          </a:prstGeom>
          <a:noFill/>
        </p:spPr>
      </p:pic>
      <p:pic>
        <p:nvPicPr>
          <p:cNvPr id="2050" name="Picture 2" descr="C:\Documents and Settings\celey110897\Local Settings\Temporary Internet Files\Content.IE5\UCKGHUJL\MMj0356713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5" y="4981575"/>
            <a:ext cx="952500" cy="809625"/>
          </a:xfrm>
          <a:prstGeom prst="rect">
            <a:avLst/>
          </a:prstGeom>
          <a:noFill/>
        </p:spPr>
      </p:pic>
      <p:pic>
        <p:nvPicPr>
          <p:cNvPr id="2051" name="Picture 3" descr="C:\Documents and Settings\celey110897\Local Settings\Temporary Internet Files\Content.IE5\CJUDKM0P\MMj0318110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76800"/>
            <a:ext cx="809625" cy="561975"/>
          </a:xfrm>
          <a:prstGeom prst="rect">
            <a:avLst/>
          </a:prstGeom>
          <a:noFill/>
        </p:spPr>
      </p:pic>
      <p:pic>
        <p:nvPicPr>
          <p:cNvPr id="2052" name="Picture 4" descr="C:\Documents and Settings\celey110897\Local Settings\Temporary Internet Files\Content.IE5\CJUDKM0P\MMj0173995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1625" y="5595938"/>
            <a:ext cx="1333500" cy="952500"/>
          </a:xfrm>
          <a:prstGeom prst="rect">
            <a:avLst/>
          </a:prstGeom>
          <a:noFill/>
        </p:spPr>
      </p:pic>
      <p:sp>
        <p:nvSpPr>
          <p:cNvPr id="8" name="Up Arrow 7"/>
          <p:cNvSpPr/>
          <p:nvPr/>
        </p:nvSpPr>
        <p:spPr>
          <a:xfrm>
            <a:off x="4648200" y="4724400"/>
            <a:ext cx="8382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3" name="Picture 5" descr="C:\Documents and Settings\celey110897\Local Settings\Temporary Internet Files\Content.IE5\UCKGHUJL\MMj0300553000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4450" y="1619250"/>
            <a:ext cx="1247775" cy="96202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114800" y="2209800"/>
            <a:ext cx="2667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14600" y="2438400"/>
            <a:ext cx="2819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38400" y="2438400"/>
            <a:ext cx="2971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981700" y="40005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no cure for AWESOMENESS!!!</a:t>
            </a:r>
          </a:p>
          <a:p>
            <a:r>
              <a:rPr lang="en-US" dirty="0" smtClean="0"/>
              <a:t>Thus with a kiss I die(</a:t>
            </a:r>
            <a:r>
              <a:rPr lang="en-US" dirty="0" err="1" smtClean="0"/>
              <a:t>fave</a:t>
            </a:r>
            <a:r>
              <a:rPr lang="en-US" dirty="0" smtClean="0"/>
              <a:t> line from a movie)</a:t>
            </a:r>
          </a:p>
          <a:p>
            <a:r>
              <a:rPr lang="en-US" dirty="0" smtClean="0"/>
              <a:t>I know right(</a:t>
            </a:r>
            <a:r>
              <a:rPr lang="en-US" dirty="0" err="1" smtClean="0"/>
              <a:t>ikr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8" name="Picture 4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600200"/>
            <a:ext cx="1090612" cy="1162050"/>
          </a:xfrm>
          <a:prstGeom prst="rect">
            <a:avLst/>
          </a:prstGeom>
          <a:noFill/>
        </p:spPr>
      </p:pic>
      <p:pic>
        <p:nvPicPr>
          <p:cNvPr id="1029" name="Picture 5" descr="C:\Documents and Settings\celey110897\Local Settings\Temporary Internet Files\Content.IE5\J21VN4ZI\MCj043595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9513" y="3071813"/>
            <a:ext cx="1698625" cy="1911350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2971800" y="4191000"/>
            <a:ext cx="1676400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Ikr</a:t>
            </a:r>
          </a:p>
          <a:p>
            <a:pPr algn="ctr"/>
            <a:r>
              <a:rPr lang="en-US" dirty="0" smtClean="0"/>
              <a:t>(I know right)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Job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4"/>
          <a:ext cx="8229600" cy="343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7845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Family Worker</a:t>
                      </a:r>
                      <a:endParaRPr lang="en-US" dirty="0"/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r>
                        <a:rPr lang="en-US" dirty="0" smtClean="0"/>
                        <a:t>Boss: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Mom, Dad</a:t>
                      </a:r>
                      <a:endParaRPr lang="en-US" dirty="0"/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r>
                        <a:rPr lang="en-US" dirty="0" smtClean="0"/>
                        <a:t>Job: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 Sis</a:t>
                      </a:r>
                      <a:endParaRPr lang="en-US" dirty="0"/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r>
                        <a:rPr lang="en-US" dirty="0" smtClean="0"/>
                        <a:t>Work: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hard, be bossy, change diapers</a:t>
                      </a:r>
                      <a:endParaRPr lang="en-US" dirty="0"/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r>
                        <a:rPr lang="en-US" dirty="0" smtClean="0"/>
                        <a:t>Pay: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Allowance, and my own room</a:t>
                      </a:r>
                      <a:endParaRPr lang="en-US" dirty="0"/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Employed Since: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time I was born</a:t>
                      </a:r>
                      <a:r>
                        <a:rPr lang="en-US" baseline="0" dirty="0" smtClean="0"/>
                        <a:t> 11,08,97,,, till now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celey110897\Local Settings\Temporary Internet Files\Content.IE5\CJUDKM0P\MPj044241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00"/>
            <a:ext cx="2578698" cy="1334465"/>
          </a:xfrm>
          <a:prstGeom prst="rect">
            <a:avLst/>
          </a:prstGeom>
          <a:noFill/>
        </p:spPr>
      </p:pic>
      <p:pic>
        <p:nvPicPr>
          <p:cNvPr id="3075" name="Picture 3" descr="C:\Documents and Settings\celey110897\Local Settings\Temporary Internet Files\Content.IE5\UCKGHUJL\MPj044222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667000"/>
            <a:ext cx="2465388" cy="1643592"/>
          </a:xfrm>
          <a:prstGeom prst="rect">
            <a:avLst/>
          </a:prstGeom>
          <a:noFill/>
        </p:spPr>
      </p:pic>
      <p:pic>
        <p:nvPicPr>
          <p:cNvPr id="3077" name="Picture 5" descr="C:\Documents and Settings\celey110897\Local Settings\Temporary Internet Files\Content.IE5\J21VN4ZI\MCj033609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181600"/>
            <a:ext cx="2134520" cy="1350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describe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Funny(most of the time)</a:t>
            </a:r>
          </a:p>
          <a:p>
            <a:r>
              <a:rPr lang="en-US" dirty="0" smtClean="0"/>
              <a:t>Random</a:t>
            </a:r>
          </a:p>
          <a:p>
            <a:r>
              <a:rPr lang="en-US" dirty="0" smtClean="0"/>
              <a:t>Weird</a:t>
            </a:r>
          </a:p>
          <a:p>
            <a:r>
              <a:rPr lang="en-US" dirty="0" smtClean="0"/>
              <a:t>Lazy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Mature</a:t>
            </a:r>
          </a:p>
          <a:p>
            <a:r>
              <a:rPr lang="en-US" dirty="0" smtClean="0"/>
              <a:t>Confusing, very confusing…</a:t>
            </a:r>
            <a:endParaRPr lang="en-US" dirty="0"/>
          </a:p>
        </p:txBody>
      </p:sp>
      <p:pic>
        <p:nvPicPr>
          <p:cNvPr id="4098" name="Picture 2" descr="C:\Documents and Settings\celey110897\Local Settings\Temporary Internet Files\Content.IE5\CJUDKM0P\MCj043244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447800"/>
            <a:ext cx="1201737" cy="1066800"/>
          </a:xfrm>
          <a:prstGeom prst="rect">
            <a:avLst/>
          </a:prstGeom>
          <a:noFill/>
        </p:spPr>
      </p:pic>
      <p:pic>
        <p:nvPicPr>
          <p:cNvPr id="4099" name="Picture 3" descr="C:\Documents and Settings\celey110897\Local Settings\Temporary Internet Files\Content.IE5\J21VN4ZI\MPj044243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14478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My Shapes</a:t>
            </a:r>
            <a:endParaRPr lang="en-US" dirty="0"/>
          </a:p>
        </p:txBody>
      </p:sp>
      <p:sp>
        <p:nvSpPr>
          <p:cNvPr id="3" name="Action Button: Information 2">
            <a:hlinkClick r:id="" action="ppaction://noaction" highlightClick="1"/>
          </p:cNvPr>
          <p:cNvSpPr/>
          <p:nvPr/>
        </p:nvSpPr>
        <p:spPr>
          <a:xfrm>
            <a:off x="3200400" y="2286000"/>
            <a:ext cx="2438400" cy="1905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pod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4800600" y="2743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nano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71800" y="2743200"/>
            <a:ext cx="914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Clip Art</a:t>
            </a:r>
            <a:endParaRPr lang="en-US" dirty="0"/>
          </a:p>
        </p:txBody>
      </p:sp>
      <p:pic>
        <p:nvPicPr>
          <p:cNvPr id="1026" name="Picture 2" descr="C:\Documents and Settings\celey110897\Local Settings\Temporary Internet Files\Content.IE5\UCKGHUJL\MPj043866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39624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ight Arrow 3"/>
          <p:cNvSpPr/>
          <p:nvPr/>
        </p:nvSpPr>
        <p:spPr>
          <a:xfrm>
            <a:off x="762000" y="2590800"/>
            <a:ext cx="1676400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AWESOME!!</a:t>
            </a:r>
          </a:p>
          <a:p>
            <a:pPr algn="ctr"/>
            <a:r>
              <a:rPr lang="en-US" dirty="0" smtClean="0"/>
              <a:t>: )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everyone</a:t>
            </a:r>
            <a:endParaRPr lang="en-US" dirty="0"/>
          </a:p>
        </p:txBody>
      </p:sp>
      <p:pic>
        <p:nvPicPr>
          <p:cNvPr id="5128" name="Picture 8" descr="C:\Documents and Settings\celey110897\Local Settings\Temporary Internet Files\Content.IE5\CJUDKM0P\MMj0283471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800100"/>
            <a:ext cx="1308100" cy="1104900"/>
          </a:xfrm>
          <a:prstGeom prst="rect">
            <a:avLst/>
          </a:prstGeom>
          <a:noFill/>
        </p:spPr>
      </p:pic>
      <p:pic>
        <p:nvPicPr>
          <p:cNvPr id="5129" name="Picture 9" descr="C:\Documents and Settings\celey110897\Local Settings\Temporary Internet Files\Content.IE5\J21VN4ZI\MCj023728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7975" y="2836863"/>
            <a:ext cx="1881188" cy="1574800"/>
          </a:xfrm>
          <a:prstGeom prst="rect">
            <a:avLst/>
          </a:prstGeom>
          <a:noFill/>
        </p:spPr>
      </p:pic>
      <p:pic>
        <p:nvPicPr>
          <p:cNvPr id="5130" name="Picture 10" descr="C:\Documents and Settings\celey110897\Local Settings\Temporary Internet Files\Content.IE5\UCKGHUJL\MCj028693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413" y="2693988"/>
            <a:ext cx="2132012" cy="2165350"/>
          </a:xfrm>
          <a:prstGeom prst="rect">
            <a:avLst/>
          </a:prstGeom>
          <a:noFill/>
        </p:spPr>
      </p:pic>
      <p:pic>
        <p:nvPicPr>
          <p:cNvPr id="5131" name="Picture 11" descr="C:\Documents and Settings\celey110897\Local Settings\Temporary Internet Files\Content.IE5\J21VN4ZI\MCj0105224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811713"/>
            <a:ext cx="1830388" cy="1698625"/>
          </a:xfrm>
          <a:prstGeom prst="rect">
            <a:avLst/>
          </a:prstGeom>
          <a:noFill/>
        </p:spPr>
      </p:pic>
      <p:pic>
        <p:nvPicPr>
          <p:cNvPr id="5132" name="Picture 12" descr="C:\Documents and Settings\celey110897\Local Settings\Temporary Internet Files\Content.IE5\E4J329FF\MCj0156953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5538" y="2760663"/>
            <a:ext cx="1819275" cy="1206500"/>
          </a:xfrm>
          <a:prstGeom prst="rect">
            <a:avLst/>
          </a:prstGeom>
          <a:noFill/>
        </p:spPr>
      </p:pic>
      <p:pic>
        <p:nvPicPr>
          <p:cNvPr id="5133" name="Picture 13" descr="C:\Documents and Settings\celey110897\Local Settings\Temporary Internet Files\Content.IE5\CJUDKM0P\MCj011636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8125" y="4760913"/>
            <a:ext cx="1774825" cy="79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My Friends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632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4114800"/>
            <a:ext cx="1981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more than I thought I did : 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5486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NOT READ</a:t>
            </a:r>
          </a:p>
          <a:p>
            <a:pPr algn="ctr"/>
            <a:r>
              <a:rPr lang="en-US" dirty="0" smtClean="0"/>
              <a:t>TOO MANY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Music Artist’s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Things 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Aqua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Skillet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Basketball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Neon 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Decyfer</a:t>
                      </a:r>
                      <a:r>
                        <a:rPr lang="en-US" baseline="0" dirty="0" smtClean="0"/>
                        <a:t> 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Bowling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 to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Dark or Neon Color :)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Demi Lovato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 outside the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Friends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5029200"/>
          <a:ext cx="2362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I’m 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Birthday is 11,08,97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I’m AWESOME!!!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0400" y="5029200"/>
          <a:ext cx="403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facts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have 12 brothers and sisters( including me)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dad is in the military.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mom is crazy. </a:t>
                      </a:r>
                      <a:r>
                        <a:rPr lang="en-US" dirty="0" err="1" smtClean="0"/>
                        <a:t>Thats</a:t>
                      </a:r>
                      <a:r>
                        <a:rPr lang="en-US" baseline="0" dirty="0" smtClean="0"/>
                        <a:t> a fact : 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Likes and Dislikes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828800"/>
          <a:ext cx="7086600" cy="33299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500" dist="50800" dir="5400000" sy="-100000" algn="bl" rotWithShape="0"/>
                </a:effectLst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Dislikes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Mashed Potatoes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Peanuts. I'm allergic.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Bowling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Croquet. </a:t>
                      </a:r>
                      <a:r>
                        <a:rPr lang="en-US" baseline="0" dirty="0" smtClean="0"/>
                        <a:t> BORING!!!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Animals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White</a:t>
                      </a:r>
                      <a:r>
                        <a:rPr lang="en-US" baseline="0" dirty="0" smtClean="0"/>
                        <a:t> Sharks : (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Movies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Pirates of the Carribean1,2,&amp;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 Yeller (HATE IT!!!) I don’t like any animal movies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won a million dollars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smtClean="0"/>
              <a:t>would…..</a:t>
            </a:r>
            <a:endParaRPr lang="en-US" dirty="0" smtClean="0"/>
          </a:p>
          <a:p>
            <a:r>
              <a:rPr lang="en-US" dirty="0" smtClean="0"/>
              <a:t>Give some to friends and family</a:t>
            </a:r>
          </a:p>
          <a:p>
            <a:r>
              <a:rPr lang="en-US" dirty="0" smtClean="0"/>
              <a:t>Buy whatever I want</a:t>
            </a:r>
          </a:p>
          <a:p>
            <a:r>
              <a:rPr lang="en-US" dirty="0" smtClean="0"/>
              <a:t>Pay all my mom and dads bills</a:t>
            </a:r>
          </a:p>
          <a:p>
            <a:r>
              <a:rPr lang="en-US" dirty="0" smtClean="0"/>
              <a:t>Save my money, just in case</a:t>
            </a:r>
          </a:p>
          <a:p>
            <a:r>
              <a:rPr lang="en-US" dirty="0" smtClean="0"/>
              <a:t>Help by donating to charities</a:t>
            </a:r>
          </a:p>
        </p:txBody>
      </p:sp>
      <p:pic>
        <p:nvPicPr>
          <p:cNvPr id="3074" name="Picture 2" descr="C:\Documents and Settings\celey110897\Local Settings\Temporary Internet Files\Content.IE5\E4J329FF\MMj0282993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43000"/>
            <a:ext cx="1219200" cy="1219200"/>
          </a:xfrm>
          <a:prstGeom prst="rect">
            <a:avLst/>
          </a:prstGeom>
          <a:noFill/>
        </p:spPr>
      </p:pic>
      <p:pic>
        <p:nvPicPr>
          <p:cNvPr id="3075" name="Picture 3" descr="C:\Documents and Settings\celey110897\Local Settings\Temporary Internet Files\Content.IE5\UCKGHUJL\MMj0282810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8" y="2776538"/>
            <a:ext cx="1219200" cy="1219200"/>
          </a:xfrm>
          <a:prstGeom prst="rect">
            <a:avLst/>
          </a:prstGeom>
          <a:noFill/>
        </p:spPr>
      </p:pic>
      <p:pic>
        <p:nvPicPr>
          <p:cNvPr id="3078" name="Picture 6" descr="C:\Documents and Settings\celey110897\Local Settings\Temporary Internet Files\Content.IE5\J21VN4ZI\MMj0236256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9588" y="5086350"/>
            <a:ext cx="781050" cy="952500"/>
          </a:xfrm>
          <a:prstGeom prst="rect">
            <a:avLst/>
          </a:prstGeom>
          <a:noFill/>
        </p:spPr>
      </p:pic>
      <p:pic>
        <p:nvPicPr>
          <p:cNvPr id="3079" name="Picture 7" descr="C:\Documents and Settings\celey110897\Local Settings\Temporary Internet Files\Content.IE5\CJUDKM0P\MMj0234775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2513" y="5175250"/>
            <a:ext cx="13049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best/worst meals I’ve ever had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362200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Thanksgiving with dad and  family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kind of nasty</a:t>
                      </a:r>
                      <a:r>
                        <a:rPr lang="en-US" baseline="0" dirty="0" smtClean="0"/>
                        <a:t> “spaghetti” with squash instead of noodles I puked after that ; 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imbldcvrd\AppData\Local\Microsoft\Windows\Temporary Internet Files\Content.IE5\PO1F1KZT\MMj0172481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1062962" cy="1471064"/>
          </a:xfrm>
          <a:prstGeom prst="rect">
            <a:avLst/>
          </a:prstGeom>
          <a:noFill/>
        </p:spPr>
      </p:pic>
      <p:pic>
        <p:nvPicPr>
          <p:cNvPr id="1027" name="Picture 3" descr="C:\Users\imbldcvrd\AppData\Local\Microsoft\Windows\Temporary Internet Files\Content.IE5\PO1F1KZT\MMj0354548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800600"/>
            <a:ext cx="939583" cy="787731"/>
          </a:xfrm>
          <a:prstGeom prst="rect">
            <a:avLst/>
          </a:prstGeom>
          <a:noFill/>
        </p:spPr>
      </p:pic>
      <p:pic>
        <p:nvPicPr>
          <p:cNvPr id="1028" name="Picture 4" descr="C:\Users\imbldcvrd\AppData\Local\Microsoft\Windows\Temporary Internet Files\Content.IE5\54G70Y1V\MCj042445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701" y="4641850"/>
            <a:ext cx="876448" cy="844550"/>
          </a:xfrm>
          <a:prstGeom prst="rect">
            <a:avLst/>
          </a:prstGeom>
          <a:noFill/>
        </p:spPr>
      </p:pic>
      <p:pic>
        <p:nvPicPr>
          <p:cNvPr id="1029" name="Picture 5" descr="C:\Users\imbldcvrd\AppData\Local\Microsoft\Windows\Temporary Internet Files\Content.IE5\3DI1396A\MCj042444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648200"/>
            <a:ext cx="1017588" cy="1203879"/>
          </a:xfrm>
          <a:prstGeom prst="rect">
            <a:avLst/>
          </a:prstGeom>
          <a:noFill/>
        </p:spPr>
      </p:pic>
      <p:pic>
        <p:nvPicPr>
          <p:cNvPr id="1030" name="Picture 6" descr="C:\Users\imbldcvrd\AppData\Local\Microsoft\Windows\Temporary Internet Files\Content.IE5\PO1F1KZT\MCj042381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514600"/>
            <a:ext cx="960437" cy="1073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best/worst gift I’ve ever gotten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00200" y="2057400"/>
            <a:ext cx="4038600" cy="4525963"/>
          </a:xfrm>
        </p:spPr>
        <p:txBody>
          <a:bodyPr/>
          <a:lstStyle/>
          <a:p>
            <a:pPr>
              <a:buNone/>
            </a:pPr>
            <a:endParaRPr lang="en-US" u="sng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4038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 and Settings\celey110897\Local Settings\Temporary Internet Files\Content.IE5\BW0C7DBD\MCj030481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0"/>
            <a:ext cx="990600" cy="57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celey110897\Local Settings\Temporary Internet Files\Content.IE5\3G7K9GO6\MCj033312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99" y="1870074"/>
            <a:ext cx="1098937" cy="1337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celey110897\Local Settings\Temporary Internet Files\Content.IE5\BW0C7DBD\MPj039953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334000"/>
            <a:ext cx="1171459" cy="990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5400000">
            <a:off x="3885338" y="1455519"/>
            <a:ext cx="1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celey110897\Local Settings\Temporary Internet Files\Content.IE5\BW0C7DBD\MCj0425994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10000"/>
            <a:ext cx="613668" cy="920808"/>
          </a:xfrm>
          <a:prstGeom prst="rect">
            <a:avLst/>
          </a:prstGeom>
          <a:noFill/>
        </p:spPr>
      </p:pic>
      <p:pic>
        <p:nvPicPr>
          <p:cNvPr id="1030" name="Picture 6" descr="C:\Documents and Settings\celey110897\Local Settings\Temporary Internet Files\Content.IE5\MCWP558K\MPj0401133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438400"/>
            <a:ext cx="1066800" cy="853526"/>
          </a:xfrm>
          <a:prstGeom prst="rect">
            <a:avLst/>
          </a:prstGeom>
          <a:noFill/>
        </p:spPr>
      </p:pic>
      <p:pic>
        <p:nvPicPr>
          <p:cNvPr id="1031" name="Picture 7" descr="C:\Documents and Settings\celey110897\Local Settings\Temporary Internet Files\Content.IE5\9SMWZGS2\MPj0438665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4495800"/>
            <a:ext cx="2062162" cy="215582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5400000">
            <a:off x="1600200" y="38100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Documents and Settings\celey110897\Local Settings\Temporary Internet Files\Content.IE5\BW0C7DBD\MCj0396726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953000"/>
            <a:ext cx="1358900" cy="1374262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4600" y="1981200"/>
          <a:ext cx="1600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The Best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Guitar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Snowboard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 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Mp3 Player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495800" y="1981200"/>
          <a:ext cx="16764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The Worst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Socks</a:t>
                      </a:r>
                      <a:endParaRPr lang="en-US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dirty="0" smtClean="0"/>
                        <a:t>Stickers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Kids Sing-Along CD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Chalk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I might try one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fashion designer</a:t>
            </a:r>
          </a:p>
          <a:p>
            <a:r>
              <a:rPr lang="en-US" dirty="0" smtClean="0"/>
              <a:t>A computer lab teacher</a:t>
            </a:r>
          </a:p>
          <a:p>
            <a:r>
              <a:rPr lang="en-US" dirty="0" smtClean="0"/>
              <a:t>A Librarian</a:t>
            </a:r>
          </a:p>
          <a:p>
            <a:r>
              <a:rPr lang="en-US" dirty="0" smtClean="0"/>
              <a:t>A Model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953000" y="3429000"/>
            <a:ext cx="2438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Wait There’s More!!!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rgbClr val="000000"/>
      </a:dk1>
      <a:lt1>
        <a:sysClr val="window" lastClr="FFFFFF"/>
      </a:lt1>
      <a:dk2>
        <a:srgbClr val="262626"/>
      </a:dk2>
      <a:lt2>
        <a:srgbClr val="D2D2D2"/>
      </a:lt2>
      <a:accent1>
        <a:srgbClr val="000000"/>
      </a:accent1>
      <a:accent2>
        <a:srgbClr val="92D05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674</TotalTime>
  <Words>795</Words>
  <Application>Microsoft Office PowerPoint</Application>
  <PresentationFormat>On-screen Show (4:3)</PresentationFormat>
  <Paragraphs>294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All About Me</vt:lpstr>
      <vt:lpstr>My Family</vt:lpstr>
      <vt:lpstr>My Friends</vt:lpstr>
      <vt:lpstr>About Me</vt:lpstr>
      <vt:lpstr>Likes and Dislikes</vt:lpstr>
      <vt:lpstr>If I won a million dollars</vt:lpstr>
      <vt:lpstr>The best/worst meals I’ve ever had</vt:lpstr>
      <vt:lpstr>The best/worst gift I’ve ever gotten</vt:lpstr>
      <vt:lpstr>Jobs I might try one day</vt:lpstr>
      <vt:lpstr>Jobs I might try one day….Continued…: )</vt:lpstr>
      <vt:lpstr>Superpowers I wish I had</vt:lpstr>
      <vt:lpstr>My favorite actors</vt:lpstr>
      <vt:lpstr>My Favorite Authors</vt:lpstr>
      <vt:lpstr>       My favorite places</vt:lpstr>
      <vt:lpstr>My Favorite Soda’s</vt:lpstr>
      <vt:lpstr>Things I’m afraid of</vt:lpstr>
      <vt:lpstr>My Best and Worst grades</vt:lpstr>
      <vt:lpstr>Wishes I would like to come true</vt:lpstr>
      <vt:lpstr>All the great things about me</vt:lpstr>
      <vt:lpstr>Places I would like to go</vt:lpstr>
      <vt:lpstr>My favorite type of car</vt:lpstr>
      <vt:lpstr>Some of my favorite people</vt:lpstr>
      <vt:lpstr>My Quotes</vt:lpstr>
      <vt:lpstr>My Job Status</vt:lpstr>
      <vt:lpstr>How I describe me</vt:lpstr>
      <vt:lpstr> My Shapes</vt:lpstr>
      <vt:lpstr>Clip Art</vt:lpstr>
      <vt:lpstr>The End</vt:lpstr>
    </vt:vector>
  </TitlesOfParts>
  <Company>Wichita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celey110897</dc:creator>
  <cp:lastModifiedBy>Julia Powell</cp:lastModifiedBy>
  <cp:revision>62</cp:revision>
  <dcterms:created xsi:type="dcterms:W3CDTF">2010-01-14T16:32:59Z</dcterms:created>
  <dcterms:modified xsi:type="dcterms:W3CDTF">2010-02-04T18:33:11Z</dcterms:modified>
</cp:coreProperties>
</file>