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77" r:id="rId3"/>
    <p:sldId id="266" r:id="rId4"/>
    <p:sldId id="267" r:id="rId5"/>
    <p:sldId id="268" r:id="rId6"/>
    <p:sldId id="270" r:id="rId7"/>
    <p:sldId id="271" r:id="rId8"/>
    <p:sldId id="272" r:id="rId9"/>
    <p:sldId id="279" r:id="rId10"/>
    <p:sldId id="274" r:id="rId11"/>
    <p:sldId id="275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GqurOx8ryigXcAL9UI35Yw==" hashData="oRRXQlo8LRKPWQoA69xZlpOPFw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85065-D7D2-4B22-97C4-79B2F1C852CA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B86F4-E96D-416E-979D-F57B7F868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3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543609-FD80-443A-AA85-463A9913A7E9}" type="slidenum">
              <a:rPr lang="en-GB"/>
              <a:pPr eaLnBrk="1" hangingPunct="1"/>
              <a:t>1</a:t>
            </a:fld>
            <a:endParaRPr lang="en-GB"/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71419FB-1383-4885-9AC4-938CA9577560}" type="slidenum">
              <a:rPr lang="en-US" sz="1200">
                <a:ea typeface="ＭＳ Ｐゴシック" pitchFamily="31" charset="-128"/>
              </a:rPr>
              <a:pPr algn="r" eaLnBrk="1" hangingPunct="1"/>
              <a:t>1</a:t>
            </a:fld>
            <a:endParaRPr lang="en-US" sz="1200">
              <a:ea typeface="ＭＳ Ｐゴシック" pitchFamily="31" charset="-128"/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CF4353-9B89-4D9C-864B-E36B19DC98F2}" type="slidenum">
              <a:rPr lang="en-GB"/>
              <a:pPr eaLnBrk="1" hangingPunct="1"/>
              <a:t>11</a:t>
            </a:fld>
            <a:endParaRPr lang="en-GB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543609-FD80-443A-AA85-463A9913A7E9}" type="slidenum">
              <a:rPr lang="en-GB"/>
              <a:pPr eaLnBrk="1" hangingPunct="1"/>
              <a:t>12</a:t>
            </a:fld>
            <a:endParaRPr lang="en-GB"/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71419FB-1383-4885-9AC4-938CA9577560}" type="slidenum">
              <a:rPr lang="en-US" sz="1200">
                <a:ea typeface="ＭＳ Ｐゴシック" pitchFamily="31" charset="-128"/>
              </a:rPr>
              <a:pPr algn="r" eaLnBrk="1" hangingPunct="1"/>
              <a:t>12</a:t>
            </a:fld>
            <a:endParaRPr lang="en-US" sz="1200">
              <a:ea typeface="ＭＳ Ｐゴシック" pitchFamily="31" charset="-128"/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CF4353-9B89-4D9C-864B-E36B19DC98F2}" type="slidenum">
              <a:rPr lang="en-GB"/>
              <a:pPr eaLnBrk="1" hangingPunct="1"/>
              <a:t>3</a:t>
            </a:fld>
            <a:endParaRPr lang="en-GB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E31425-53DC-4284-AE35-FAC3E8AC6C9D}" type="slidenum">
              <a:rPr lang="en-GB"/>
              <a:pPr eaLnBrk="1" hangingPunct="1"/>
              <a:t>4</a:t>
            </a:fld>
            <a:endParaRPr lang="en-GB"/>
          </a:p>
        </p:txBody>
      </p:sp>
      <p:sp>
        <p:nvSpPr>
          <p:cNvPr id="102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CDB8B0D-9377-462E-9AEA-C8942B079300}" type="slidenum">
              <a:rPr lang="en-US" sz="1200">
                <a:ea typeface="ＭＳ Ｐゴシック" pitchFamily="31" charset="-128"/>
              </a:rPr>
              <a:pPr algn="r" eaLnBrk="1" hangingPunct="1"/>
              <a:t>4</a:t>
            </a:fld>
            <a:endParaRPr lang="en-US" sz="1200">
              <a:ea typeface="ＭＳ Ｐゴシック" pitchFamily="31" charset="-128"/>
            </a:endParaRPr>
          </a:p>
        </p:txBody>
      </p:sp>
      <p:sp>
        <p:nvSpPr>
          <p:cNvPr id="102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E31425-53DC-4284-AE35-FAC3E8AC6C9D}" type="slidenum">
              <a:rPr lang="en-GB"/>
              <a:pPr eaLnBrk="1" hangingPunct="1"/>
              <a:t>5</a:t>
            </a:fld>
            <a:endParaRPr lang="en-GB"/>
          </a:p>
        </p:txBody>
      </p:sp>
      <p:sp>
        <p:nvSpPr>
          <p:cNvPr id="102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CDB8B0D-9377-462E-9AEA-C8942B079300}" type="slidenum">
              <a:rPr lang="en-US" sz="1200">
                <a:ea typeface="ＭＳ Ｐゴシック" pitchFamily="31" charset="-128"/>
              </a:rPr>
              <a:pPr algn="r" eaLnBrk="1" hangingPunct="1"/>
              <a:t>5</a:t>
            </a:fld>
            <a:endParaRPr lang="en-US" sz="1200">
              <a:ea typeface="ＭＳ Ｐゴシック" pitchFamily="31" charset="-128"/>
            </a:endParaRPr>
          </a:p>
        </p:txBody>
      </p:sp>
      <p:sp>
        <p:nvSpPr>
          <p:cNvPr id="102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CF4353-9B89-4D9C-864B-E36B19DC98F2}" type="slidenum">
              <a:rPr lang="en-GB"/>
              <a:pPr eaLnBrk="1" hangingPunct="1"/>
              <a:t>6</a:t>
            </a:fld>
            <a:endParaRPr lang="en-GB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CF4353-9B89-4D9C-864B-E36B19DC98F2}" type="slidenum">
              <a:rPr lang="en-GB"/>
              <a:pPr eaLnBrk="1" hangingPunct="1"/>
              <a:t>7</a:t>
            </a:fld>
            <a:endParaRPr lang="en-GB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CF4353-9B89-4D9C-864B-E36B19DC98F2}" type="slidenum">
              <a:rPr lang="en-GB"/>
              <a:pPr eaLnBrk="1" hangingPunct="1"/>
              <a:t>8</a:t>
            </a:fld>
            <a:endParaRPr lang="en-GB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543609-FD80-443A-AA85-463A9913A7E9}" type="slidenum">
              <a:rPr lang="en-GB"/>
              <a:pPr eaLnBrk="1" hangingPunct="1"/>
              <a:t>9</a:t>
            </a:fld>
            <a:endParaRPr lang="en-GB"/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71419FB-1383-4885-9AC4-938CA9577560}" type="slidenum">
              <a:rPr lang="en-US" sz="1200">
                <a:ea typeface="ＭＳ Ｐゴシック" pitchFamily="31" charset="-128"/>
              </a:rPr>
              <a:pPr algn="r" eaLnBrk="1" hangingPunct="1"/>
              <a:t>9</a:t>
            </a:fld>
            <a:endParaRPr lang="en-US" sz="1200">
              <a:ea typeface="ＭＳ Ｐゴシック" pitchFamily="31" charset="-128"/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CF4353-9B89-4D9C-864B-E36B19DC98F2}" type="slidenum">
              <a:rPr lang="en-GB"/>
              <a:pPr eaLnBrk="1" hangingPunct="1"/>
              <a:t>10</a:t>
            </a:fld>
            <a:endParaRPr lang="en-GB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Freeform 6"/>
          <p:cNvSpPr>
            <a:spLocks noEditPoints="1"/>
          </p:cNvSpPr>
          <p:nvPr/>
        </p:nvSpPr>
        <p:spPr bwMode="auto">
          <a:xfrm>
            <a:off x="5778500" y="3128963"/>
            <a:ext cx="1876425" cy="1874837"/>
          </a:xfrm>
          <a:custGeom>
            <a:avLst/>
            <a:gdLst>
              <a:gd name="T0" fmla="*/ 773113 w 2364"/>
              <a:gd name="T1" fmla="*/ 73056 h 2361"/>
              <a:gd name="T2" fmla="*/ 804069 w 2364"/>
              <a:gd name="T3" fmla="*/ 12705 h 2361"/>
              <a:gd name="T4" fmla="*/ 931863 w 2364"/>
              <a:gd name="T5" fmla="*/ 12705 h 2361"/>
              <a:gd name="T6" fmla="*/ 1081881 w 2364"/>
              <a:gd name="T7" fmla="*/ 158023 h 2361"/>
              <a:gd name="T8" fmla="*/ 1232694 w 2364"/>
              <a:gd name="T9" fmla="*/ 51616 h 2361"/>
              <a:gd name="T10" fmla="*/ 1353344 w 2364"/>
              <a:gd name="T11" fmla="*/ 92908 h 2361"/>
              <a:gd name="T12" fmla="*/ 1354138 w 2364"/>
              <a:gd name="T13" fmla="*/ 257284 h 2361"/>
              <a:gd name="T14" fmla="*/ 1583531 w 2364"/>
              <a:gd name="T15" fmla="*/ 291430 h 2361"/>
              <a:gd name="T16" fmla="*/ 1693863 w 2364"/>
              <a:gd name="T17" fmla="*/ 362897 h 2361"/>
              <a:gd name="T18" fmla="*/ 1687513 w 2364"/>
              <a:gd name="T19" fmla="*/ 433571 h 2361"/>
              <a:gd name="T20" fmla="*/ 1781175 w 2364"/>
              <a:gd name="T21" fmla="*/ 659091 h 2361"/>
              <a:gd name="T22" fmla="*/ 1846263 w 2364"/>
              <a:gd name="T23" fmla="*/ 680532 h 2361"/>
              <a:gd name="T24" fmla="*/ 1864519 w 2364"/>
              <a:gd name="T25" fmla="*/ 806791 h 2361"/>
              <a:gd name="T26" fmla="*/ 1744663 w 2364"/>
              <a:gd name="T27" fmla="*/ 975138 h 2361"/>
              <a:gd name="T28" fmla="*/ 1870869 w 2364"/>
              <a:gd name="T29" fmla="*/ 1103780 h 2361"/>
              <a:gd name="T30" fmla="*/ 1852613 w 2364"/>
              <a:gd name="T31" fmla="*/ 1230833 h 2361"/>
              <a:gd name="T32" fmla="*/ 1680369 w 2364"/>
              <a:gd name="T33" fmla="*/ 1258626 h 2361"/>
              <a:gd name="T34" fmla="*/ 1671638 w 2364"/>
              <a:gd name="T35" fmla="*/ 1479382 h 2361"/>
              <a:gd name="T36" fmla="*/ 1674019 w 2364"/>
              <a:gd name="T37" fmla="*/ 1550850 h 2361"/>
              <a:gd name="T38" fmla="*/ 1557338 w 2364"/>
              <a:gd name="T39" fmla="*/ 1613583 h 2361"/>
              <a:gd name="T40" fmla="*/ 1363663 w 2364"/>
              <a:gd name="T41" fmla="*/ 1621524 h 2361"/>
              <a:gd name="T42" fmla="*/ 1337469 w 2364"/>
              <a:gd name="T43" fmla="*/ 1781929 h 2361"/>
              <a:gd name="T44" fmla="*/ 1226344 w 2364"/>
              <a:gd name="T45" fmla="*/ 1847044 h 2361"/>
              <a:gd name="T46" fmla="*/ 1115219 w 2364"/>
              <a:gd name="T47" fmla="*/ 1719990 h 2361"/>
              <a:gd name="T48" fmla="*/ 918369 w 2364"/>
              <a:gd name="T49" fmla="*/ 1829574 h 2361"/>
              <a:gd name="T50" fmla="*/ 862806 w 2364"/>
              <a:gd name="T51" fmla="*/ 1874837 h 2361"/>
              <a:gd name="T52" fmla="*/ 742156 w 2364"/>
              <a:gd name="T53" fmla="*/ 1823221 h 2361"/>
              <a:gd name="T54" fmla="*/ 598488 w 2364"/>
              <a:gd name="T55" fmla="*/ 1655669 h 2361"/>
              <a:gd name="T56" fmla="*/ 451644 w 2364"/>
              <a:gd name="T57" fmla="*/ 1734284 h 2361"/>
              <a:gd name="T58" fmla="*/ 354013 w 2364"/>
              <a:gd name="T59" fmla="*/ 1650905 h 2361"/>
              <a:gd name="T60" fmla="*/ 354013 w 2364"/>
              <a:gd name="T61" fmla="*/ 1468265 h 2361"/>
              <a:gd name="T62" fmla="*/ 170656 w 2364"/>
              <a:gd name="T63" fmla="*/ 1434119 h 2361"/>
              <a:gd name="T64" fmla="*/ 90488 w 2364"/>
              <a:gd name="T65" fmla="*/ 1334064 h 2361"/>
              <a:gd name="T66" fmla="*/ 200819 w 2364"/>
              <a:gd name="T67" fmla="*/ 1208599 h 2361"/>
              <a:gd name="T68" fmla="*/ 55563 w 2364"/>
              <a:gd name="T69" fmla="*/ 1019606 h 2361"/>
              <a:gd name="T70" fmla="*/ 794 w 2364"/>
              <a:gd name="T71" fmla="*/ 978314 h 2361"/>
              <a:gd name="T72" fmla="*/ 23813 w 2364"/>
              <a:gd name="T73" fmla="*/ 852848 h 2361"/>
              <a:gd name="T74" fmla="*/ 187325 w 2364"/>
              <a:gd name="T75" fmla="*/ 721030 h 2361"/>
              <a:gd name="T76" fmla="*/ 116681 w 2364"/>
              <a:gd name="T77" fmla="*/ 559037 h 2361"/>
              <a:gd name="T78" fmla="*/ 176213 w 2364"/>
              <a:gd name="T79" fmla="*/ 446276 h 2361"/>
              <a:gd name="T80" fmla="*/ 319088 w 2364"/>
              <a:gd name="T81" fmla="*/ 459776 h 2361"/>
              <a:gd name="T82" fmla="*/ 381794 w 2364"/>
              <a:gd name="T83" fmla="*/ 250137 h 2361"/>
              <a:gd name="T84" fmla="*/ 453231 w 2364"/>
              <a:gd name="T85" fmla="*/ 139759 h 2361"/>
              <a:gd name="T86" fmla="*/ 523875 w 2364"/>
              <a:gd name="T87" fmla="*/ 146112 h 2361"/>
              <a:gd name="T88" fmla="*/ 769938 w 2364"/>
              <a:gd name="T89" fmla="*/ 854437 h 2361"/>
              <a:gd name="T90" fmla="*/ 769938 w 2364"/>
              <a:gd name="T91" fmla="*/ 1043429 h 2361"/>
              <a:gd name="T92" fmla="*/ 846138 w 2364"/>
              <a:gd name="T93" fmla="*/ 1122838 h 2361"/>
              <a:gd name="T94" fmla="*/ 1034256 w 2364"/>
              <a:gd name="T95" fmla="*/ 1132367 h 2361"/>
              <a:gd name="T96" fmla="*/ 1119188 w 2364"/>
              <a:gd name="T97" fmla="*/ 1060105 h 2361"/>
              <a:gd name="T98" fmla="*/ 1137444 w 2364"/>
              <a:gd name="T99" fmla="*/ 872700 h 2361"/>
              <a:gd name="T100" fmla="*/ 1069181 w 2364"/>
              <a:gd name="T101" fmla="*/ 784557 h 2361"/>
              <a:gd name="T102" fmla="*/ 882650 w 2364"/>
              <a:gd name="T103" fmla="*/ 757558 h 2361"/>
              <a:gd name="T104" fmla="*/ 1188244 w 2364"/>
              <a:gd name="T105" fmla="*/ 1114897 h 2361"/>
              <a:gd name="T106" fmla="*/ 1070769 w 2364"/>
              <a:gd name="T107" fmla="*/ 1203834 h 2361"/>
              <a:gd name="T108" fmla="*/ 1348581 w 2364"/>
              <a:gd name="T109" fmla="*/ 1313418 h 2361"/>
              <a:gd name="T110" fmla="*/ 1162050 w 2364"/>
              <a:gd name="T111" fmla="*/ 752794 h 2361"/>
              <a:gd name="T112" fmla="*/ 1432719 w 2364"/>
              <a:gd name="T113" fmla="*/ 713089 h 2361"/>
              <a:gd name="T114" fmla="*/ 1276350 w 2364"/>
              <a:gd name="T115" fmla="*/ 524891 h 2361"/>
              <a:gd name="T116" fmla="*/ 712788 w 2364"/>
              <a:gd name="T117" fmla="*/ 1122838 h 2361"/>
              <a:gd name="T118" fmla="*/ 494506 w 2364"/>
              <a:gd name="T119" fmla="*/ 1248303 h 2361"/>
              <a:gd name="T120" fmla="*/ 528638 w 2364"/>
              <a:gd name="T121" fmla="*/ 620975 h 2361"/>
              <a:gd name="T122" fmla="*/ 819944 w 2364"/>
              <a:gd name="T123" fmla="*/ 687678 h 2361"/>
              <a:gd name="T124" fmla="*/ 611188 w 2364"/>
              <a:gd name="T125" fmla="*/ 525685 h 23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4"/>
              <a:gd name="T190" fmla="*/ 0 h 2361"/>
              <a:gd name="T191" fmla="*/ 2364 w 2364"/>
              <a:gd name="T192" fmla="*/ 2361 h 23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4" h="2361">
                <a:moveTo>
                  <a:pt x="665" y="190"/>
                </a:moveTo>
                <a:lnTo>
                  <a:pt x="764" y="283"/>
                </a:lnTo>
                <a:lnTo>
                  <a:pt x="789" y="272"/>
                </a:lnTo>
                <a:lnTo>
                  <a:pt x="814" y="261"/>
                </a:lnTo>
                <a:lnTo>
                  <a:pt x="840" y="251"/>
                </a:lnTo>
                <a:lnTo>
                  <a:pt x="866" y="242"/>
                </a:lnTo>
                <a:lnTo>
                  <a:pt x="891" y="233"/>
                </a:lnTo>
                <a:lnTo>
                  <a:pt x="918" y="225"/>
                </a:lnTo>
                <a:lnTo>
                  <a:pt x="944" y="217"/>
                </a:lnTo>
                <a:lnTo>
                  <a:pt x="971" y="211"/>
                </a:lnTo>
                <a:lnTo>
                  <a:pt x="974" y="92"/>
                </a:lnTo>
                <a:lnTo>
                  <a:pt x="974" y="85"/>
                </a:lnTo>
                <a:lnTo>
                  <a:pt x="974" y="78"/>
                </a:lnTo>
                <a:lnTo>
                  <a:pt x="976" y="64"/>
                </a:lnTo>
                <a:lnTo>
                  <a:pt x="980" y="51"/>
                </a:lnTo>
                <a:lnTo>
                  <a:pt x="986" y="40"/>
                </a:lnTo>
                <a:lnTo>
                  <a:pt x="989" y="34"/>
                </a:lnTo>
                <a:lnTo>
                  <a:pt x="993" y="29"/>
                </a:lnTo>
                <a:lnTo>
                  <a:pt x="998" y="25"/>
                </a:lnTo>
                <a:lnTo>
                  <a:pt x="1003" y="21"/>
                </a:lnTo>
                <a:lnTo>
                  <a:pt x="1008" y="18"/>
                </a:lnTo>
                <a:lnTo>
                  <a:pt x="1013" y="16"/>
                </a:lnTo>
                <a:lnTo>
                  <a:pt x="1019" y="14"/>
                </a:lnTo>
                <a:lnTo>
                  <a:pt x="1025" y="13"/>
                </a:lnTo>
                <a:lnTo>
                  <a:pt x="1129" y="0"/>
                </a:lnTo>
                <a:lnTo>
                  <a:pt x="1135" y="0"/>
                </a:lnTo>
                <a:lnTo>
                  <a:pt x="1141" y="0"/>
                </a:lnTo>
                <a:lnTo>
                  <a:pt x="1147" y="1"/>
                </a:lnTo>
                <a:lnTo>
                  <a:pt x="1152" y="3"/>
                </a:lnTo>
                <a:lnTo>
                  <a:pt x="1159" y="5"/>
                </a:lnTo>
                <a:lnTo>
                  <a:pt x="1164" y="8"/>
                </a:lnTo>
                <a:lnTo>
                  <a:pt x="1169" y="12"/>
                </a:lnTo>
                <a:lnTo>
                  <a:pt x="1174" y="16"/>
                </a:lnTo>
                <a:lnTo>
                  <a:pt x="1183" y="26"/>
                </a:lnTo>
                <a:lnTo>
                  <a:pt x="1190" y="38"/>
                </a:lnTo>
                <a:lnTo>
                  <a:pt x="1195" y="51"/>
                </a:lnTo>
                <a:lnTo>
                  <a:pt x="1196" y="58"/>
                </a:lnTo>
                <a:lnTo>
                  <a:pt x="1198" y="65"/>
                </a:lnTo>
                <a:lnTo>
                  <a:pt x="1223" y="186"/>
                </a:lnTo>
                <a:lnTo>
                  <a:pt x="1251" y="187"/>
                </a:lnTo>
                <a:lnTo>
                  <a:pt x="1279" y="189"/>
                </a:lnTo>
                <a:lnTo>
                  <a:pt x="1307" y="191"/>
                </a:lnTo>
                <a:lnTo>
                  <a:pt x="1334" y="195"/>
                </a:lnTo>
                <a:lnTo>
                  <a:pt x="1363" y="199"/>
                </a:lnTo>
                <a:lnTo>
                  <a:pt x="1390" y="204"/>
                </a:lnTo>
                <a:lnTo>
                  <a:pt x="1418" y="210"/>
                </a:lnTo>
                <a:lnTo>
                  <a:pt x="1445" y="216"/>
                </a:lnTo>
                <a:lnTo>
                  <a:pt x="1506" y="112"/>
                </a:lnTo>
                <a:lnTo>
                  <a:pt x="1508" y="105"/>
                </a:lnTo>
                <a:lnTo>
                  <a:pt x="1512" y="98"/>
                </a:lnTo>
                <a:lnTo>
                  <a:pt x="1520" y="87"/>
                </a:lnTo>
                <a:lnTo>
                  <a:pt x="1530" y="77"/>
                </a:lnTo>
                <a:lnTo>
                  <a:pt x="1541" y="70"/>
                </a:lnTo>
                <a:lnTo>
                  <a:pt x="1547" y="67"/>
                </a:lnTo>
                <a:lnTo>
                  <a:pt x="1553" y="65"/>
                </a:lnTo>
                <a:lnTo>
                  <a:pt x="1559" y="63"/>
                </a:lnTo>
                <a:lnTo>
                  <a:pt x="1564" y="62"/>
                </a:lnTo>
                <a:lnTo>
                  <a:pt x="1570" y="62"/>
                </a:lnTo>
                <a:lnTo>
                  <a:pt x="1576" y="63"/>
                </a:lnTo>
                <a:lnTo>
                  <a:pt x="1582" y="64"/>
                </a:lnTo>
                <a:lnTo>
                  <a:pt x="1588" y="66"/>
                </a:lnTo>
                <a:lnTo>
                  <a:pt x="1686" y="104"/>
                </a:lnTo>
                <a:lnTo>
                  <a:pt x="1691" y="106"/>
                </a:lnTo>
                <a:lnTo>
                  <a:pt x="1696" y="109"/>
                </a:lnTo>
                <a:lnTo>
                  <a:pt x="1701" y="113"/>
                </a:lnTo>
                <a:lnTo>
                  <a:pt x="1705" y="117"/>
                </a:lnTo>
                <a:lnTo>
                  <a:pt x="1709" y="122"/>
                </a:lnTo>
                <a:lnTo>
                  <a:pt x="1712" y="127"/>
                </a:lnTo>
                <a:lnTo>
                  <a:pt x="1715" y="133"/>
                </a:lnTo>
                <a:lnTo>
                  <a:pt x="1717" y="138"/>
                </a:lnTo>
                <a:lnTo>
                  <a:pt x="1720" y="151"/>
                </a:lnTo>
                <a:lnTo>
                  <a:pt x="1721" y="165"/>
                </a:lnTo>
                <a:lnTo>
                  <a:pt x="1720" y="179"/>
                </a:lnTo>
                <a:lnTo>
                  <a:pt x="1718" y="186"/>
                </a:lnTo>
                <a:lnTo>
                  <a:pt x="1716" y="193"/>
                </a:lnTo>
                <a:lnTo>
                  <a:pt x="1682" y="310"/>
                </a:lnTo>
                <a:lnTo>
                  <a:pt x="1706" y="324"/>
                </a:lnTo>
                <a:lnTo>
                  <a:pt x="1732" y="339"/>
                </a:lnTo>
                <a:lnTo>
                  <a:pt x="1756" y="355"/>
                </a:lnTo>
                <a:lnTo>
                  <a:pt x="1779" y="372"/>
                </a:lnTo>
                <a:lnTo>
                  <a:pt x="1803" y="389"/>
                </a:lnTo>
                <a:lnTo>
                  <a:pt x="1826" y="407"/>
                </a:lnTo>
                <a:lnTo>
                  <a:pt x="1848" y="426"/>
                </a:lnTo>
                <a:lnTo>
                  <a:pt x="1871" y="446"/>
                </a:lnTo>
                <a:lnTo>
                  <a:pt x="1970" y="382"/>
                </a:lnTo>
                <a:lnTo>
                  <a:pt x="1976" y="377"/>
                </a:lnTo>
                <a:lnTo>
                  <a:pt x="1983" y="373"/>
                </a:lnTo>
                <a:lnTo>
                  <a:pt x="1995" y="367"/>
                </a:lnTo>
                <a:lnTo>
                  <a:pt x="2008" y="363"/>
                </a:lnTo>
                <a:lnTo>
                  <a:pt x="2021" y="362"/>
                </a:lnTo>
                <a:lnTo>
                  <a:pt x="2027" y="362"/>
                </a:lnTo>
                <a:lnTo>
                  <a:pt x="2033" y="362"/>
                </a:lnTo>
                <a:lnTo>
                  <a:pt x="2039" y="364"/>
                </a:lnTo>
                <a:lnTo>
                  <a:pt x="2046" y="366"/>
                </a:lnTo>
                <a:lnTo>
                  <a:pt x="2051" y="368"/>
                </a:lnTo>
                <a:lnTo>
                  <a:pt x="2057" y="371"/>
                </a:lnTo>
                <a:lnTo>
                  <a:pt x="2061" y="375"/>
                </a:lnTo>
                <a:lnTo>
                  <a:pt x="2066" y="379"/>
                </a:lnTo>
                <a:lnTo>
                  <a:pt x="2134" y="457"/>
                </a:lnTo>
                <a:lnTo>
                  <a:pt x="2138" y="462"/>
                </a:lnTo>
                <a:lnTo>
                  <a:pt x="2141" y="467"/>
                </a:lnTo>
                <a:lnTo>
                  <a:pt x="2144" y="472"/>
                </a:lnTo>
                <a:lnTo>
                  <a:pt x="2146" y="478"/>
                </a:lnTo>
                <a:lnTo>
                  <a:pt x="2147" y="485"/>
                </a:lnTo>
                <a:lnTo>
                  <a:pt x="2147" y="491"/>
                </a:lnTo>
                <a:lnTo>
                  <a:pt x="2147" y="497"/>
                </a:lnTo>
                <a:lnTo>
                  <a:pt x="2147" y="504"/>
                </a:lnTo>
                <a:lnTo>
                  <a:pt x="2144" y="516"/>
                </a:lnTo>
                <a:lnTo>
                  <a:pt x="2138" y="528"/>
                </a:lnTo>
                <a:lnTo>
                  <a:pt x="2130" y="540"/>
                </a:lnTo>
                <a:lnTo>
                  <a:pt x="2126" y="546"/>
                </a:lnTo>
                <a:lnTo>
                  <a:pt x="2120" y="551"/>
                </a:lnTo>
                <a:lnTo>
                  <a:pt x="2035" y="639"/>
                </a:lnTo>
                <a:lnTo>
                  <a:pt x="2052" y="663"/>
                </a:lnTo>
                <a:lnTo>
                  <a:pt x="2066" y="688"/>
                </a:lnTo>
                <a:lnTo>
                  <a:pt x="2080" y="713"/>
                </a:lnTo>
                <a:lnTo>
                  <a:pt x="2093" y="739"/>
                </a:lnTo>
                <a:lnTo>
                  <a:pt x="2105" y="764"/>
                </a:lnTo>
                <a:lnTo>
                  <a:pt x="2118" y="790"/>
                </a:lnTo>
                <a:lnTo>
                  <a:pt x="2128" y="816"/>
                </a:lnTo>
                <a:lnTo>
                  <a:pt x="2138" y="842"/>
                </a:lnTo>
                <a:lnTo>
                  <a:pt x="2244" y="830"/>
                </a:lnTo>
                <a:lnTo>
                  <a:pt x="2252" y="828"/>
                </a:lnTo>
                <a:lnTo>
                  <a:pt x="2259" y="827"/>
                </a:lnTo>
                <a:lnTo>
                  <a:pt x="2273" y="827"/>
                </a:lnTo>
                <a:lnTo>
                  <a:pt x="2286" y="829"/>
                </a:lnTo>
                <a:lnTo>
                  <a:pt x="2298" y="833"/>
                </a:lnTo>
                <a:lnTo>
                  <a:pt x="2305" y="836"/>
                </a:lnTo>
                <a:lnTo>
                  <a:pt x="2310" y="840"/>
                </a:lnTo>
                <a:lnTo>
                  <a:pt x="2315" y="843"/>
                </a:lnTo>
                <a:lnTo>
                  <a:pt x="2319" y="848"/>
                </a:lnTo>
                <a:lnTo>
                  <a:pt x="2323" y="852"/>
                </a:lnTo>
                <a:lnTo>
                  <a:pt x="2326" y="857"/>
                </a:lnTo>
                <a:lnTo>
                  <a:pt x="2329" y="864"/>
                </a:lnTo>
                <a:lnTo>
                  <a:pt x="2331" y="870"/>
                </a:lnTo>
                <a:lnTo>
                  <a:pt x="2358" y="969"/>
                </a:lnTo>
                <a:lnTo>
                  <a:pt x="2359" y="975"/>
                </a:lnTo>
                <a:lnTo>
                  <a:pt x="2360" y="981"/>
                </a:lnTo>
                <a:lnTo>
                  <a:pt x="2360" y="987"/>
                </a:lnTo>
                <a:lnTo>
                  <a:pt x="2359" y="994"/>
                </a:lnTo>
                <a:lnTo>
                  <a:pt x="2357" y="1000"/>
                </a:lnTo>
                <a:lnTo>
                  <a:pt x="2355" y="1006"/>
                </a:lnTo>
                <a:lnTo>
                  <a:pt x="2353" y="1011"/>
                </a:lnTo>
                <a:lnTo>
                  <a:pt x="2349" y="1016"/>
                </a:lnTo>
                <a:lnTo>
                  <a:pt x="2341" y="1026"/>
                </a:lnTo>
                <a:lnTo>
                  <a:pt x="2331" y="1035"/>
                </a:lnTo>
                <a:lnTo>
                  <a:pt x="2319" y="1042"/>
                </a:lnTo>
                <a:lnTo>
                  <a:pt x="2312" y="1045"/>
                </a:lnTo>
                <a:lnTo>
                  <a:pt x="2305" y="1047"/>
                </a:lnTo>
                <a:lnTo>
                  <a:pt x="2194" y="1088"/>
                </a:lnTo>
                <a:lnTo>
                  <a:pt x="2197" y="1116"/>
                </a:lnTo>
                <a:lnTo>
                  <a:pt x="2198" y="1145"/>
                </a:lnTo>
                <a:lnTo>
                  <a:pt x="2199" y="1172"/>
                </a:lnTo>
                <a:lnTo>
                  <a:pt x="2199" y="1201"/>
                </a:lnTo>
                <a:lnTo>
                  <a:pt x="2198" y="1228"/>
                </a:lnTo>
                <a:lnTo>
                  <a:pt x="2197" y="1257"/>
                </a:lnTo>
                <a:lnTo>
                  <a:pt x="2194" y="1285"/>
                </a:lnTo>
                <a:lnTo>
                  <a:pt x="2191" y="1313"/>
                </a:lnTo>
                <a:lnTo>
                  <a:pt x="2303" y="1352"/>
                </a:lnTo>
                <a:lnTo>
                  <a:pt x="2310" y="1354"/>
                </a:lnTo>
                <a:lnTo>
                  <a:pt x="2317" y="1356"/>
                </a:lnTo>
                <a:lnTo>
                  <a:pt x="2330" y="1362"/>
                </a:lnTo>
                <a:lnTo>
                  <a:pt x="2341" y="1370"/>
                </a:lnTo>
                <a:lnTo>
                  <a:pt x="2350" y="1380"/>
                </a:lnTo>
                <a:lnTo>
                  <a:pt x="2354" y="1385"/>
                </a:lnTo>
                <a:lnTo>
                  <a:pt x="2357" y="1390"/>
                </a:lnTo>
                <a:lnTo>
                  <a:pt x="2359" y="1396"/>
                </a:lnTo>
                <a:lnTo>
                  <a:pt x="2361" y="1401"/>
                </a:lnTo>
                <a:lnTo>
                  <a:pt x="2364" y="1407"/>
                </a:lnTo>
                <a:lnTo>
                  <a:pt x="2364" y="1413"/>
                </a:lnTo>
                <a:lnTo>
                  <a:pt x="2364" y="1419"/>
                </a:lnTo>
                <a:lnTo>
                  <a:pt x="2364" y="1425"/>
                </a:lnTo>
                <a:lnTo>
                  <a:pt x="2344" y="1528"/>
                </a:lnTo>
                <a:lnTo>
                  <a:pt x="2342" y="1534"/>
                </a:lnTo>
                <a:lnTo>
                  <a:pt x="2340" y="1539"/>
                </a:lnTo>
                <a:lnTo>
                  <a:pt x="2337" y="1545"/>
                </a:lnTo>
                <a:lnTo>
                  <a:pt x="2334" y="1550"/>
                </a:lnTo>
                <a:lnTo>
                  <a:pt x="2330" y="1554"/>
                </a:lnTo>
                <a:lnTo>
                  <a:pt x="2326" y="1558"/>
                </a:lnTo>
                <a:lnTo>
                  <a:pt x="2321" y="1563"/>
                </a:lnTo>
                <a:lnTo>
                  <a:pt x="2315" y="1566"/>
                </a:lnTo>
                <a:lnTo>
                  <a:pt x="2304" y="1572"/>
                </a:lnTo>
                <a:lnTo>
                  <a:pt x="2290" y="1575"/>
                </a:lnTo>
                <a:lnTo>
                  <a:pt x="2276" y="1576"/>
                </a:lnTo>
                <a:lnTo>
                  <a:pt x="2269" y="1575"/>
                </a:lnTo>
                <a:lnTo>
                  <a:pt x="2261" y="1574"/>
                </a:lnTo>
                <a:lnTo>
                  <a:pt x="2127" y="1560"/>
                </a:lnTo>
                <a:lnTo>
                  <a:pt x="2117" y="1585"/>
                </a:lnTo>
                <a:lnTo>
                  <a:pt x="2105" y="1609"/>
                </a:lnTo>
                <a:lnTo>
                  <a:pt x="2093" y="1634"/>
                </a:lnTo>
                <a:lnTo>
                  <a:pt x="2081" y="1658"/>
                </a:lnTo>
                <a:lnTo>
                  <a:pt x="2068" y="1682"/>
                </a:lnTo>
                <a:lnTo>
                  <a:pt x="2055" y="1706"/>
                </a:lnTo>
                <a:lnTo>
                  <a:pt x="2039" y="1729"/>
                </a:lnTo>
                <a:lnTo>
                  <a:pt x="2024" y="1751"/>
                </a:lnTo>
                <a:lnTo>
                  <a:pt x="2030" y="1757"/>
                </a:lnTo>
                <a:lnTo>
                  <a:pt x="2101" y="1858"/>
                </a:lnTo>
                <a:lnTo>
                  <a:pt x="2106" y="1863"/>
                </a:lnTo>
                <a:lnTo>
                  <a:pt x="2111" y="1869"/>
                </a:lnTo>
                <a:lnTo>
                  <a:pt x="2118" y="1882"/>
                </a:lnTo>
                <a:lnTo>
                  <a:pt x="2122" y="1895"/>
                </a:lnTo>
                <a:lnTo>
                  <a:pt x="2125" y="1908"/>
                </a:lnTo>
                <a:lnTo>
                  <a:pt x="2125" y="1914"/>
                </a:lnTo>
                <a:lnTo>
                  <a:pt x="2124" y="1920"/>
                </a:lnTo>
                <a:lnTo>
                  <a:pt x="2123" y="1926"/>
                </a:lnTo>
                <a:lnTo>
                  <a:pt x="2122" y="1932"/>
                </a:lnTo>
                <a:lnTo>
                  <a:pt x="2119" y="1937"/>
                </a:lnTo>
                <a:lnTo>
                  <a:pt x="2116" y="1944"/>
                </a:lnTo>
                <a:lnTo>
                  <a:pt x="2113" y="1949"/>
                </a:lnTo>
                <a:lnTo>
                  <a:pt x="2109" y="1953"/>
                </a:lnTo>
                <a:lnTo>
                  <a:pt x="2033" y="2025"/>
                </a:lnTo>
                <a:lnTo>
                  <a:pt x="2028" y="2029"/>
                </a:lnTo>
                <a:lnTo>
                  <a:pt x="2023" y="2032"/>
                </a:lnTo>
                <a:lnTo>
                  <a:pt x="2018" y="2035"/>
                </a:lnTo>
                <a:lnTo>
                  <a:pt x="2012" y="2037"/>
                </a:lnTo>
                <a:lnTo>
                  <a:pt x="2006" y="2039"/>
                </a:lnTo>
                <a:lnTo>
                  <a:pt x="2000" y="2039"/>
                </a:lnTo>
                <a:lnTo>
                  <a:pt x="1994" y="2040"/>
                </a:lnTo>
                <a:lnTo>
                  <a:pt x="1988" y="2039"/>
                </a:lnTo>
                <a:lnTo>
                  <a:pt x="1974" y="2037"/>
                </a:lnTo>
                <a:lnTo>
                  <a:pt x="1962" y="2032"/>
                </a:lnTo>
                <a:lnTo>
                  <a:pt x="1950" y="2024"/>
                </a:lnTo>
                <a:lnTo>
                  <a:pt x="1944" y="2020"/>
                </a:lnTo>
                <a:lnTo>
                  <a:pt x="1939" y="2015"/>
                </a:lnTo>
                <a:lnTo>
                  <a:pt x="1856" y="1941"/>
                </a:lnTo>
                <a:lnTo>
                  <a:pt x="1832" y="1961"/>
                </a:lnTo>
                <a:lnTo>
                  <a:pt x="1810" y="1979"/>
                </a:lnTo>
                <a:lnTo>
                  <a:pt x="1787" y="1995"/>
                </a:lnTo>
                <a:lnTo>
                  <a:pt x="1765" y="2012"/>
                </a:lnTo>
                <a:lnTo>
                  <a:pt x="1742" y="2028"/>
                </a:lnTo>
                <a:lnTo>
                  <a:pt x="1718" y="2042"/>
                </a:lnTo>
                <a:lnTo>
                  <a:pt x="1695" y="2056"/>
                </a:lnTo>
                <a:lnTo>
                  <a:pt x="1671" y="2069"/>
                </a:lnTo>
                <a:lnTo>
                  <a:pt x="1646" y="2082"/>
                </a:lnTo>
                <a:lnTo>
                  <a:pt x="1680" y="2178"/>
                </a:lnTo>
                <a:lnTo>
                  <a:pt x="1683" y="2185"/>
                </a:lnTo>
                <a:lnTo>
                  <a:pt x="1686" y="2191"/>
                </a:lnTo>
                <a:lnTo>
                  <a:pt x="1689" y="2206"/>
                </a:lnTo>
                <a:lnTo>
                  <a:pt x="1690" y="2219"/>
                </a:lnTo>
                <a:lnTo>
                  <a:pt x="1688" y="2232"/>
                </a:lnTo>
                <a:lnTo>
                  <a:pt x="1687" y="2238"/>
                </a:lnTo>
                <a:lnTo>
                  <a:pt x="1685" y="2244"/>
                </a:lnTo>
                <a:lnTo>
                  <a:pt x="1682" y="2249"/>
                </a:lnTo>
                <a:lnTo>
                  <a:pt x="1679" y="2255"/>
                </a:lnTo>
                <a:lnTo>
                  <a:pt x="1675" y="2259"/>
                </a:lnTo>
                <a:lnTo>
                  <a:pt x="1671" y="2265"/>
                </a:lnTo>
                <a:lnTo>
                  <a:pt x="1666" y="2268"/>
                </a:lnTo>
                <a:lnTo>
                  <a:pt x="1660" y="2272"/>
                </a:lnTo>
                <a:lnTo>
                  <a:pt x="1569" y="2320"/>
                </a:lnTo>
                <a:lnTo>
                  <a:pt x="1563" y="2322"/>
                </a:lnTo>
                <a:lnTo>
                  <a:pt x="1557" y="2324"/>
                </a:lnTo>
                <a:lnTo>
                  <a:pt x="1551" y="2326"/>
                </a:lnTo>
                <a:lnTo>
                  <a:pt x="1545" y="2326"/>
                </a:lnTo>
                <a:lnTo>
                  <a:pt x="1539" y="2326"/>
                </a:lnTo>
                <a:lnTo>
                  <a:pt x="1532" y="2324"/>
                </a:lnTo>
                <a:lnTo>
                  <a:pt x="1526" y="2323"/>
                </a:lnTo>
                <a:lnTo>
                  <a:pt x="1520" y="2321"/>
                </a:lnTo>
                <a:lnTo>
                  <a:pt x="1509" y="2315"/>
                </a:lnTo>
                <a:lnTo>
                  <a:pt x="1498" y="2307"/>
                </a:lnTo>
                <a:lnTo>
                  <a:pt x="1489" y="2297"/>
                </a:lnTo>
                <a:lnTo>
                  <a:pt x="1485" y="2291"/>
                </a:lnTo>
                <a:lnTo>
                  <a:pt x="1481" y="2284"/>
                </a:lnTo>
                <a:lnTo>
                  <a:pt x="1406" y="2168"/>
                </a:lnTo>
                <a:lnTo>
                  <a:pt x="1405" y="2166"/>
                </a:lnTo>
                <a:lnTo>
                  <a:pt x="1379" y="2172"/>
                </a:lnTo>
                <a:lnTo>
                  <a:pt x="1352" y="2176"/>
                </a:lnTo>
                <a:lnTo>
                  <a:pt x="1325" y="2180"/>
                </a:lnTo>
                <a:lnTo>
                  <a:pt x="1298" y="2183"/>
                </a:lnTo>
                <a:lnTo>
                  <a:pt x="1270" y="2185"/>
                </a:lnTo>
                <a:lnTo>
                  <a:pt x="1244" y="2187"/>
                </a:lnTo>
                <a:lnTo>
                  <a:pt x="1216" y="2188"/>
                </a:lnTo>
                <a:lnTo>
                  <a:pt x="1189" y="2188"/>
                </a:lnTo>
                <a:lnTo>
                  <a:pt x="1158" y="2296"/>
                </a:lnTo>
                <a:lnTo>
                  <a:pt x="1157" y="2304"/>
                </a:lnTo>
                <a:lnTo>
                  <a:pt x="1155" y="2311"/>
                </a:lnTo>
                <a:lnTo>
                  <a:pt x="1149" y="2323"/>
                </a:lnTo>
                <a:lnTo>
                  <a:pt x="1142" y="2336"/>
                </a:lnTo>
                <a:lnTo>
                  <a:pt x="1133" y="2345"/>
                </a:lnTo>
                <a:lnTo>
                  <a:pt x="1128" y="2349"/>
                </a:lnTo>
                <a:lnTo>
                  <a:pt x="1123" y="2353"/>
                </a:lnTo>
                <a:lnTo>
                  <a:pt x="1118" y="2356"/>
                </a:lnTo>
                <a:lnTo>
                  <a:pt x="1112" y="2358"/>
                </a:lnTo>
                <a:lnTo>
                  <a:pt x="1107" y="2360"/>
                </a:lnTo>
                <a:lnTo>
                  <a:pt x="1101" y="2361"/>
                </a:lnTo>
                <a:lnTo>
                  <a:pt x="1095" y="2361"/>
                </a:lnTo>
                <a:lnTo>
                  <a:pt x="1087" y="2361"/>
                </a:lnTo>
                <a:lnTo>
                  <a:pt x="985" y="2348"/>
                </a:lnTo>
                <a:lnTo>
                  <a:pt x="979" y="2346"/>
                </a:lnTo>
                <a:lnTo>
                  <a:pt x="973" y="2345"/>
                </a:lnTo>
                <a:lnTo>
                  <a:pt x="968" y="2342"/>
                </a:lnTo>
                <a:lnTo>
                  <a:pt x="963" y="2339"/>
                </a:lnTo>
                <a:lnTo>
                  <a:pt x="957" y="2335"/>
                </a:lnTo>
                <a:lnTo>
                  <a:pt x="952" y="2331"/>
                </a:lnTo>
                <a:lnTo>
                  <a:pt x="948" y="2326"/>
                </a:lnTo>
                <a:lnTo>
                  <a:pt x="945" y="2320"/>
                </a:lnTo>
                <a:lnTo>
                  <a:pt x="939" y="2309"/>
                </a:lnTo>
                <a:lnTo>
                  <a:pt x="935" y="2296"/>
                </a:lnTo>
                <a:lnTo>
                  <a:pt x="933" y="2282"/>
                </a:lnTo>
                <a:lnTo>
                  <a:pt x="933" y="2275"/>
                </a:lnTo>
                <a:lnTo>
                  <a:pt x="934" y="2268"/>
                </a:lnTo>
                <a:lnTo>
                  <a:pt x="939" y="2154"/>
                </a:lnTo>
                <a:lnTo>
                  <a:pt x="913" y="2147"/>
                </a:lnTo>
                <a:lnTo>
                  <a:pt x="885" y="2139"/>
                </a:lnTo>
                <a:lnTo>
                  <a:pt x="859" y="2129"/>
                </a:lnTo>
                <a:lnTo>
                  <a:pt x="832" y="2119"/>
                </a:lnTo>
                <a:lnTo>
                  <a:pt x="806" y="2109"/>
                </a:lnTo>
                <a:lnTo>
                  <a:pt x="781" y="2097"/>
                </a:lnTo>
                <a:lnTo>
                  <a:pt x="754" y="2085"/>
                </a:lnTo>
                <a:lnTo>
                  <a:pt x="729" y="2073"/>
                </a:lnTo>
                <a:lnTo>
                  <a:pt x="639" y="2155"/>
                </a:lnTo>
                <a:lnTo>
                  <a:pt x="635" y="2161"/>
                </a:lnTo>
                <a:lnTo>
                  <a:pt x="629" y="2166"/>
                </a:lnTo>
                <a:lnTo>
                  <a:pt x="618" y="2174"/>
                </a:lnTo>
                <a:lnTo>
                  <a:pt x="606" y="2180"/>
                </a:lnTo>
                <a:lnTo>
                  <a:pt x="594" y="2184"/>
                </a:lnTo>
                <a:lnTo>
                  <a:pt x="588" y="2185"/>
                </a:lnTo>
                <a:lnTo>
                  <a:pt x="582" y="2185"/>
                </a:lnTo>
                <a:lnTo>
                  <a:pt x="575" y="2185"/>
                </a:lnTo>
                <a:lnTo>
                  <a:pt x="569" y="2184"/>
                </a:lnTo>
                <a:lnTo>
                  <a:pt x="563" y="2182"/>
                </a:lnTo>
                <a:lnTo>
                  <a:pt x="557" y="2180"/>
                </a:lnTo>
                <a:lnTo>
                  <a:pt x="552" y="2177"/>
                </a:lnTo>
                <a:lnTo>
                  <a:pt x="547" y="2174"/>
                </a:lnTo>
                <a:lnTo>
                  <a:pt x="466" y="2109"/>
                </a:lnTo>
                <a:lnTo>
                  <a:pt x="461" y="2105"/>
                </a:lnTo>
                <a:lnTo>
                  <a:pt x="457" y="2101"/>
                </a:lnTo>
                <a:lnTo>
                  <a:pt x="454" y="2096"/>
                </a:lnTo>
                <a:lnTo>
                  <a:pt x="450" y="2090"/>
                </a:lnTo>
                <a:lnTo>
                  <a:pt x="448" y="2085"/>
                </a:lnTo>
                <a:lnTo>
                  <a:pt x="446" y="2079"/>
                </a:lnTo>
                <a:lnTo>
                  <a:pt x="445" y="2073"/>
                </a:lnTo>
                <a:lnTo>
                  <a:pt x="445" y="2066"/>
                </a:lnTo>
                <a:lnTo>
                  <a:pt x="446" y="2053"/>
                </a:lnTo>
                <a:lnTo>
                  <a:pt x="449" y="2040"/>
                </a:lnTo>
                <a:lnTo>
                  <a:pt x="455" y="2027"/>
                </a:lnTo>
                <a:lnTo>
                  <a:pt x="459" y="2021"/>
                </a:lnTo>
                <a:lnTo>
                  <a:pt x="463" y="2015"/>
                </a:lnTo>
                <a:lnTo>
                  <a:pt x="523" y="1926"/>
                </a:lnTo>
                <a:lnTo>
                  <a:pt x="496" y="1902"/>
                </a:lnTo>
                <a:lnTo>
                  <a:pt x="471" y="1875"/>
                </a:lnTo>
                <a:lnTo>
                  <a:pt x="446" y="1849"/>
                </a:lnTo>
                <a:lnTo>
                  <a:pt x="423" y="1822"/>
                </a:lnTo>
                <a:lnTo>
                  <a:pt x="395" y="1786"/>
                </a:lnTo>
                <a:lnTo>
                  <a:pt x="369" y="1749"/>
                </a:lnTo>
                <a:lnTo>
                  <a:pt x="274" y="1793"/>
                </a:lnTo>
                <a:lnTo>
                  <a:pt x="268" y="1797"/>
                </a:lnTo>
                <a:lnTo>
                  <a:pt x="260" y="1801"/>
                </a:lnTo>
                <a:lnTo>
                  <a:pt x="247" y="1805"/>
                </a:lnTo>
                <a:lnTo>
                  <a:pt x="234" y="1807"/>
                </a:lnTo>
                <a:lnTo>
                  <a:pt x="221" y="1807"/>
                </a:lnTo>
                <a:lnTo>
                  <a:pt x="215" y="1806"/>
                </a:lnTo>
                <a:lnTo>
                  <a:pt x="209" y="1805"/>
                </a:lnTo>
                <a:lnTo>
                  <a:pt x="203" y="1803"/>
                </a:lnTo>
                <a:lnTo>
                  <a:pt x="197" y="1800"/>
                </a:lnTo>
                <a:lnTo>
                  <a:pt x="192" y="1797"/>
                </a:lnTo>
                <a:lnTo>
                  <a:pt x="187" y="1793"/>
                </a:lnTo>
                <a:lnTo>
                  <a:pt x="183" y="1789"/>
                </a:lnTo>
                <a:lnTo>
                  <a:pt x="179" y="1784"/>
                </a:lnTo>
                <a:lnTo>
                  <a:pt x="121" y="1698"/>
                </a:lnTo>
                <a:lnTo>
                  <a:pt x="118" y="1693"/>
                </a:lnTo>
                <a:lnTo>
                  <a:pt x="116" y="1686"/>
                </a:lnTo>
                <a:lnTo>
                  <a:pt x="114" y="1680"/>
                </a:lnTo>
                <a:lnTo>
                  <a:pt x="113" y="1674"/>
                </a:lnTo>
                <a:lnTo>
                  <a:pt x="112" y="1668"/>
                </a:lnTo>
                <a:lnTo>
                  <a:pt x="113" y="1662"/>
                </a:lnTo>
                <a:lnTo>
                  <a:pt x="113" y="1656"/>
                </a:lnTo>
                <a:lnTo>
                  <a:pt x="115" y="1650"/>
                </a:lnTo>
                <a:lnTo>
                  <a:pt x="120" y="1638"/>
                </a:lnTo>
                <a:lnTo>
                  <a:pt x="127" y="1627"/>
                </a:lnTo>
                <a:lnTo>
                  <a:pt x="137" y="1615"/>
                </a:lnTo>
                <a:lnTo>
                  <a:pt x="142" y="1611"/>
                </a:lnTo>
                <a:lnTo>
                  <a:pt x="148" y="1606"/>
                </a:lnTo>
                <a:lnTo>
                  <a:pt x="253" y="1522"/>
                </a:lnTo>
                <a:lnTo>
                  <a:pt x="245" y="1495"/>
                </a:lnTo>
                <a:lnTo>
                  <a:pt x="237" y="1469"/>
                </a:lnTo>
                <a:lnTo>
                  <a:pt x="229" y="1443"/>
                </a:lnTo>
                <a:lnTo>
                  <a:pt x="223" y="1416"/>
                </a:lnTo>
                <a:lnTo>
                  <a:pt x="217" y="1390"/>
                </a:lnTo>
                <a:lnTo>
                  <a:pt x="212" y="1362"/>
                </a:lnTo>
                <a:lnTo>
                  <a:pt x="208" y="1336"/>
                </a:lnTo>
                <a:lnTo>
                  <a:pt x="204" y="1309"/>
                </a:lnTo>
                <a:lnTo>
                  <a:pt x="197" y="1310"/>
                </a:lnTo>
                <a:lnTo>
                  <a:pt x="191" y="1310"/>
                </a:lnTo>
                <a:lnTo>
                  <a:pt x="70" y="1284"/>
                </a:lnTo>
                <a:lnTo>
                  <a:pt x="62" y="1283"/>
                </a:lnTo>
                <a:lnTo>
                  <a:pt x="55" y="1282"/>
                </a:lnTo>
                <a:lnTo>
                  <a:pt x="42" y="1278"/>
                </a:lnTo>
                <a:lnTo>
                  <a:pt x="30" y="1272"/>
                </a:lnTo>
                <a:lnTo>
                  <a:pt x="20" y="1264"/>
                </a:lnTo>
                <a:lnTo>
                  <a:pt x="16" y="1260"/>
                </a:lnTo>
                <a:lnTo>
                  <a:pt x="12" y="1255"/>
                </a:lnTo>
                <a:lnTo>
                  <a:pt x="7" y="1250"/>
                </a:lnTo>
                <a:lnTo>
                  <a:pt x="5" y="1243"/>
                </a:lnTo>
                <a:lnTo>
                  <a:pt x="2" y="1238"/>
                </a:lnTo>
                <a:lnTo>
                  <a:pt x="1" y="1232"/>
                </a:lnTo>
                <a:lnTo>
                  <a:pt x="0" y="1226"/>
                </a:lnTo>
                <a:lnTo>
                  <a:pt x="0" y="1220"/>
                </a:lnTo>
                <a:lnTo>
                  <a:pt x="5" y="1116"/>
                </a:lnTo>
                <a:lnTo>
                  <a:pt x="6" y="1109"/>
                </a:lnTo>
                <a:lnTo>
                  <a:pt x="7" y="1104"/>
                </a:lnTo>
                <a:lnTo>
                  <a:pt x="11" y="1098"/>
                </a:lnTo>
                <a:lnTo>
                  <a:pt x="13" y="1093"/>
                </a:lnTo>
                <a:lnTo>
                  <a:pt x="16" y="1087"/>
                </a:lnTo>
                <a:lnTo>
                  <a:pt x="20" y="1083"/>
                </a:lnTo>
                <a:lnTo>
                  <a:pt x="25" y="1078"/>
                </a:lnTo>
                <a:lnTo>
                  <a:pt x="30" y="1074"/>
                </a:lnTo>
                <a:lnTo>
                  <a:pt x="40" y="1068"/>
                </a:lnTo>
                <a:lnTo>
                  <a:pt x="53" y="1063"/>
                </a:lnTo>
                <a:lnTo>
                  <a:pt x="67" y="1060"/>
                </a:lnTo>
                <a:lnTo>
                  <a:pt x="75" y="1059"/>
                </a:lnTo>
                <a:lnTo>
                  <a:pt x="82" y="1059"/>
                </a:lnTo>
                <a:lnTo>
                  <a:pt x="205" y="1056"/>
                </a:lnTo>
                <a:lnTo>
                  <a:pt x="210" y="1025"/>
                </a:lnTo>
                <a:lnTo>
                  <a:pt x="215" y="996"/>
                </a:lnTo>
                <a:lnTo>
                  <a:pt x="221" y="966"/>
                </a:lnTo>
                <a:lnTo>
                  <a:pt x="228" y="938"/>
                </a:lnTo>
                <a:lnTo>
                  <a:pt x="236" y="908"/>
                </a:lnTo>
                <a:lnTo>
                  <a:pt x="244" y="880"/>
                </a:lnTo>
                <a:lnTo>
                  <a:pt x="254" y="851"/>
                </a:lnTo>
                <a:lnTo>
                  <a:pt x="265" y="823"/>
                </a:lnTo>
                <a:lnTo>
                  <a:pt x="185" y="758"/>
                </a:lnTo>
                <a:lnTo>
                  <a:pt x="179" y="754"/>
                </a:lnTo>
                <a:lnTo>
                  <a:pt x="173" y="750"/>
                </a:lnTo>
                <a:lnTo>
                  <a:pt x="163" y="740"/>
                </a:lnTo>
                <a:lnTo>
                  <a:pt x="155" y="728"/>
                </a:lnTo>
                <a:lnTo>
                  <a:pt x="150" y="716"/>
                </a:lnTo>
                <a:lnTo>
                  <a:pt x="148" y="710"/>
                </a:lnTo>
                <a:lnTo>
                  <a:pt x="147" y="704"/>
                </a:lnTo>
                <a:lnTo>
                  <a:pt x="146" y="698"/>
                </a:lnTo>
                <a:lnTo>
                  <a:pt x="146" y="692"/>
                </a:lnTo>
                <a:lnTo>
                  <a:pt x="147" y="686"/>
                </a:lnTo>
                <a:lnTo>
                  <a:pt x="148" y="680"/>
                </a:lnTo>
                <a:lnTo>
                  <a:pt x="150" y="675"/>
                </a:lnTo>
                <a:lnTo>
                  <a:pt x="153" y="668"/>
                </a:lnTo>
                <a:lnTo>
                  <a:pt x="206" y="579"/>
                </a:lnTo>
                <a:lnTo>
                  <a:pt x="209" y="574"/>
                </a:lnTo>
                <a:lnTo>
                  <a:pt x="213" y="569"/>
                </a:lnTo>
                <a:lnTo>
                  <a:pt x="217" y="565"/>
                </a:lnTo>
                <a:lnTo>
                  <a:pt x="222" y="562"/>
                </a:lnTo>
                <a:lnTo>
                  <a:pt x="228" y="559"/>
                </a:lnTo>
                <a:lnTo>
                  <a:pt x="233" y="556"/>
                </a:lnTo>
                <a:lnTo>
                  <a:pt x="239" y="554"/>
                </a:lnTo>
                <a:lnTo>
                  <a:pt x="245" y="553"/>
                </a:lnTo>
                <a:lnTo>
                  <a:pt x="258" y="552"/>
                </a:lnTo>
                <a:lnTo>
                  <a:pt x="272" y="553"/>
                </a:lnTo>
                <a:lnTo>
                  <a:pt x="286" y="557"/>
                </a:lnTo>
                <a:lnTo>
                  <a:pt x="292" y="560"/>
                </a:lnTo>
                <a:lnTo>
                  <a:pt x="299" y="563"/>
                </a:lnTo>
                <a:lnTo>
                  <a:pt x="383" y="603"/>
                </a:lnTo>
                <a:lnTo>
                  <a:pt x="402" y="579"/>
                </a:lnTo>
                <a:lnTo>
                  <a:pt x="420" y="556"/>
                </a:lnTo>
                <a:lnTo>
                  <a:pt x="439" y="532"/>
                </a:lnTo>
                <a:lnTo>
                  <a:pt x="461" y="509"/>
                </a:lnTo>
                <a:lnTo>
                  <a:pt x="481" y="487"/>
                </a:lnTo>
                <a:lnTo>
                  <a:pt x="503" y="465"/>
                </a:lnTo>
                <a:lnTo>
                  <a:pt x="527" y="444"/>
                </a:lnTo>
                <a:lnTo>
                  <a:pt x="550" y="423"/>
                </a:lnTo>
                <a:lnTo>
                  <a:pt x="496" y="339"/>
                </a:lnTo>
                <a:lnTo>
                  <a:pt x="492" y="334"/>
                </a:lnTo>
                <a:lnTo>
                  <a:pt x="487" y="328"/>
                </a:lnTo>
                <a:lnTo>
                  <a:pt x="481" y="315"/>
                </a:lnTo>
                <a:lnTo>
                  <a:pt x="477" y="303"/>
                </a:lnTo>
                <a:lnTo>
                  <a:pt x="476" y="289"/>
                </a:lnTo>
                <a:lnTo>
                  <a:pt x="476" y="283"/>
                </a:lnTo>
                <a:lnTo>
                  <a:pt x="476" y="276"/>
                </a:lnTo>
                <a:lnTo>
                  <a:pt x="478" y="270"/>
                </a:lnTo>
                <a:lnTo>
                  <a:pt x="480" y="265"/>
                </a:lnTo>
                <a:lnTo>
                  <a:pt x="482" y="259"/>
                </a:lnTo>
                <a:lnTo>
                  <a:pt x="485" y="254"/>
                </a:lnTo>
                <a:lnTo>
                  <a:pt x="489" y="249"/>
                </a:lnTo>
                <a:lnTo>
                  <a:pt x="493" y="245"/>
                </a:lnTo>
                <a:lnTo>
                  <a:pt x="571" y="176"/>
                </a:lnTo>
                <a:lnTo>
                  <a:pt x="575" y="172"/>
                </a:lnTo>
                <a:lnTo>
                  <a:pt x="581" y="169"/>
                </a:lnTo>
                <a:lnTo>
                  <a:pt x="587" y="167"/>
                </a:lnTo>
                <a:lnTo>
                  <a:pt x="593" y="165"/>
                </a:lnTo>
                <a:lnTo>
                  <a:pt x="599" y="162"/>
                </a:lnTo>
                <a:lnTo>
                  <a:pt x="605" y="162"/>
                </a:lnTo>
                <a:lnTo>
                  <a:pt x="611" y="162"/>
                </a:lnTo>
                <a:lnTo>
                  <a:pt x="617" y="162"/>
                </a:lnTo>
                <a:lnTo>
                  <a:pt x="630" y="167"/>
                </a:lnTo>
                <a:lnTo>
                  <a:pt x="642" y="172"/>
                </a:lnTo>
                <a:lnTo>
                  <a:pt x="654" y="180"/>
                </a:lnTo>
                <a:lnTo>
                  <a:pt x="660" y="184"/>
                </a:lnTo>
                <a:lnTo>
                  <a:pt x="665" y="190"/>
                </a:lnTo>
                <a:close/>
                <a:moveTo>
                  <a:pt x="1034" y="997"/>
                </a:moveTo>
                <a:lnTo>
                  <a:pt x="1034" y="997"/>
                </a:lnTo>
                <a:lnTo>
                  <a:pt x="1024" y="1006"/>
                </a:lnTo>
                <a:lnTo>
                  <a:pt x="1014" y="1015"/>
                </a:lnTo>
                <a:lnTo>
                  <a:pt x="1006" y="1024"/>
                </a:lnTo>
                <a:lnTo>
                  <a:pt x="997" y="1034"/>
                </a:lnTo>
                <a:lnTo>
                  <a:pt x="990" y="1043"/>
                </a:lnTo>
                <a:lnTo>
                  <a:pt x="983" y="1055"/>
                </a:lnTo>
                <a:lnTo>
                  <a:pt x="976" y="1065"/>
                </a:lnTo>
                <a:lnTo>
                  <a:pt x="970" y="1076"/>
                </a:lnTo>
                <a:lnTo>
                  <a:pt x="959" y="1098"/>
                </a:lnTo>
                <a:lnTo>
                  <a:pt x="951" y="1122"/>
                </a:lnTo>
                <a:lnTo>
                  <a:pt x="945" y="1145"/>
                </a:lnTo>
                <a:lnTo>
                  <a:pt x="942" y="1169"/>
                </a:lnTo>
                <a:lnTo>
                  <a:pt x="940" y="1194"/>
                </a:lnTo>
                <a:lnTo>
                  <a:pt x="941" y="1218"/>
                </a:lnTo>
                <a:lnTo>
                  <a:pt x="945" y="1242"/>
                </a:lnTo>
                <a:lnTo>
                  <a:pt x="951" y="1267"/>
                </a:lnTo>
                <a:lnTo>
                  <a:pt x="954" y="1279"/>
                </a:lnTo>
                <a:lnTo>
                  <a:pt x="959" y="1290"/>
                </a:lnTo>
                <a:lnTo>
                  <a:pt x="965" y="1302"/>
                </a:lnTo>
                <a:lnTo>
                  <a:pt x="970" y="1314"/>
                </a:lnTo>
                <a:lnTo>
                  <a:pt x="976" y="1325"/>
                </a:lnTo>
                <a:lnTo>
                  <a:pt x="983" y="1336"/>
                </a:lnTo>
                <a:lnTo>
                  <a:pt x="990" y="1346"/>
                </a:lnTo>
                <a:lnTo>
                  <a:pt x="998" y="1356"/>
                </a:lnTo>
                <a:lnTo>
                  <a:pt x="1007" y="1366"/>
                </a:lnTo>
                <a:lnTo>
                  <a:pt x="1016" y="1376"/>
                </a:lnTo>
                <a:lnTo>
                  <a:pt x="1025" y="1385"/>
                </a:lnTo>
                <a:lnTo>
                  <a:pt x="1035" y="1393"/>
                </a:lnTo>
                <a:lnTo>
                  <a:pt x="1045" y="1401"/>
                </a:lnTo>
                <a:lnTo>
                  <a:pt x="1055" y="1408"/>
                </a:lnTo>
                <a:lnTo>
                  <a:pt x="1066" y="1414"/>
                </a:lnTo>
                <a:lnTo>
                  <a:pt x="1077" y="1420"/>
                </a:lnTo>
                <a:lnTo>
                  <a:pt x="1100" y="1431"/>
                </a:lnTo>
                <a:lnTo>
                  <a:pt x="1123" y="1440"/>
                </a:lnTo>
                <a:lnTo>
                  <a:pt x="1146" y="1446"/>
                </a:lnTo>
                <a:lnTo>
                  <a:pt x="1171" y="1449"/>
                </a:lnTo>
                <a:lnTo>
                  <a:pt x="1195" y="1450"/>
                </a:lnTo>
                <a:lnTo>
                  <a:pt x="1220" y="1449"/>
                </a:lnTo>
                <a:lnTo>
                  <a:pt x="1244" y="1446"/>
                </a:lnTo>
                <a:lnTo>
                  <a:pt x="1268" y="1440"/>
                </a:lnTo>
                <a:lnTo>
                  <a:pt x="1281" y="1436"/>
                </a:lnTo>
                <a:lnTo>
                  <a:pt x="1292" y="1431"/>
                </a:lnTo>
                <a:lnTo>
                  <a:pt x="1303" y="1426"/>
                </a:lnTo>
                <a:lnTo>
                  <a:pt x="1315" y="1421"/>
                </a:lnTo>
                <a:lnTo>
                  <a:pt x="1326" y="1414"/>
                </a:lnTo>
                <a:lnTo>
                  <a:pt x="1336" y="1408"/>
                </a:lnTo>
                <a:lnTo>
                  <a:pt x="1348" y="1400"/>
                </a:lnTo>
                <a:lnTo>
                  <a:pt x="1358" y="1392"/>
                </a:lnTo>
                <a:lnTo>
                  <a:pt x="1368" y="1384"/>
                </a:lnTo>
                <a:lnTo>
                  <a:pt x="1377" y="1375"/>
                </a:lnTo>
                <a:lnTo>
                  <a:pt x="1386" y="1365"/>
                </a:lnTo>
                <a:lnTo>
                  <a:pt x="1394" y="1355"/>
                </a:lnTo>
                <a:lnTo>
                  <a:pt x="1402" y="1345"/>
                </a:lnTo>
                <a:lnTo>
                  <a:pt x="1410" y="1335"/>
                </a:lnTo>
                <a:lnTo>
                  <a:pt x="1416" y="1325"/>
                </a:lnTo>
                <a:lnTo>
                  <a:pt x="1422" y="1314"/>
                </a:lnTo>
                <a:lnTo>
                  <a:pt x="1433" y="1291"/>
                </a:lnTo>
                <a:lnTo>
                  <a:pt x="1441" y="1268"/>
                </a:lnTo>
                <a:lnTo>
                  <a:pt x="1446" y="1245"/>
                </a:lnTo>
                <a:lnTo>
                  <a:pt x="1450" y="1220"/>
                </a:lnTo>
                <a:lnTo>
                  <a:pt x="1451" y="1196"/>
                </a:lnTo>
                <a:lnTo>
                  <a:pt x="1450" y="1171"/>
                </a:lnTo>
                <a:lnTo>
                  <a:pt x="1447" y="1147"/>
                </a:lnTo>
                <a:lnTo>
                  <a:pt x="1441" y="1123"/>
                </a:lnTo>
                <a:lnTo>
                  <a:pt x="1437" y="1110"/>
                </a:lnTo>
                <a:lnTo>
                  <a:pt x="1433" y="1099"/>
                </a:lnTo>
                <a:lnTo>
                  <a:pt x="1428" y="1087"/>
                </a:lnTo>
                <a:lnTo>
                  <a:pt x="1422" y="1076"/>
                </a:lnTo>
                <a:lnTo>
                  <a:pt x="1416" y="1065"/>
                </a:lnTo>
                <a:lnTo>
                  <a:pt x="1409" y="1054"/>
                </a:lnTo>
                <a:lnTo>
                  <a:pt x="1401" y="1043"/>
                </a:lnTo>
                <a:lnTo>
                  <a:pt x="1393" y="1033"/>
                </a:lnTo>
                <a:lnTo>
                  <a:pt x="1385" y="1023"/>
                </a:lnTo>
                <a:lnTo>
                  <a:pt x="1376" y="1014"/>
                </a:lnTo>
                <a:lnTo>
                  <a:pt x="1367" y="1005"/>
                </a:lnTo>
                <a:lnTo>
                  <a:pt x="1357" y="997"/>
                </a:lnTo>
                <a:lnTo>
                  <a:pt x="1347" y="988"/>
                </a:lnTo>
                <a:lnTo>
                  <a:pt x="1336" y="981"/>
                </a:lnTo>
                <a:lnTo>
                  <a:pt x="1326" y="974"/>
                </a:lnTo>
                <a:lnTo>
                  <a:pt x="1315" y="968"/>
                </a:lnTo>
                <a:lnTo>
                  <a:pt x="1293" y="958"/>
                </a:lnTo>
                <a:lnTo>
                  <a:pt x="1269" y="950"/>
                </a:lnTo>
                <a:lnTo>
                  <a:pt x="1245" y="944"/>
                </a:lnTo>
                <a:lnTo>
                  <a:pt x="1222" y="941"/>
                </a:lnTo>
                <a:lnTo>
                  <a:pt x="1196" y="940"/>
                </a:lnTo>
                <a:lnTo>
                  <a:pt x="1172" y="941"/>
                </a:lnTo>
                <a:lnTo>
                  <a:pt x="1147" y="944"/>
                </a:lnTo>
                <a:lnTo>
                  <a:pt x="1124" y="950"/>
                </a:lnTo>
                <a:lnTo>
                  <a:pt x="1112" y="954"/>
                </a:lnTo>
                <a:lnTo>
                  <a:pt x="1100" y="958"/>
                </a:lnTo>
                <a:lnTo>
                  <a:pt x="1088" y="963"/>
                </a:lnTo>
                <a:lnTo>
                  <a:pt x="1077" y="968"/>
                </a:lnTo>
                <a:lnTo>
                  <a:pt x="1066" y="974"/>
                </a:lnTo>
                <a:lnTo>
                  <a:pt x="1055" y="981"/>
                </a:lnTo>
                <a:lnTo>
                  <a:pt x="1045" y="989"/>
                </a:lnTo>
                <a:lnTo>
                  <a:pt x="1034" y="997"/>
                </a:lnTo>
                <a:close/>
                <a:moveTo>
                  <a:pt x="1752" y="1586"/>
                </a:moveTo>
                <a:lnTo>
                  <a:pt x="1507" y="1386"/>
                </a:lnTo>
                <a:lnTo>
                  <a:pt x="1497" y="1404"/>
                </a:lnTo>
                <a:lnTo>
                  <a:pt x="1486" y="1421"/>
                </a:lnTo>
                <a:lnTo>
                  <a:pt x="1474" y="1437"/>
                </a:lnTo>
                <a:lnTo>
                  <a:pt x="1460" y="1450"/>
                </a:lnTo>
                <a:lnTo>
                  <a:pt x="1447" y="1462"/>
                </a:lnTo>
                <a:lnTo>
                  <a:pt x="1434" y="1472"/>
                </a:lnTo>
                <a:lnTo>
                  <a:pt x="1421" y="1481"/>
                </a:lnTo>
                <a:lnTo>
                  <a:pt x="1409" y="1489"/>
                </a:lnTo>
                <a:lnTo>
                  <a:pt x="1396" y="1496"/>
                </a:lnTo>
                <a:lnTo>
                  <a:pt x="1385" y="1502"/>
                </a:lnTo>
                <a:lnTo>
                  <a:pt x="1366" y="1510"/>
                </a:lnTo>
                <a:lnTo>
                  <a:pt x="1353" y="1515"/>
                </a:lnTo>
                <a:lnTo>
                  <a:pt x="1349" y="1516"/>
                </a:lnTo>
                <a:lnTo>
                  <a:pt x="1496" y="1796"/>
                </a:lnTo>
                <a:lnTo>
                  <a:pt x="1511" y="1790"/>
                </a:lnTo>
                <a:lnTo>
                  <a:pt x="1525" y="1785"/>
                </a:lnTo>
                <a:lnTo>
                  <a:pt x="1553" y="1772"/>
                </a:lnTo>
                <a:lnTo>
                  <a:pt x="1579" y="1757"/>
                </a:lnTo>
                <a:lnTo>
                  <a:pt x="1604" y="1740"/>
                </a:lnTo>
                <a:lnTo>
                  <a:pt x="1626" y="1723"/>
                </a:lnTo>
                <a:lnTo>
                  <a:pt x="1647" y="1706"/>
                </a:lnTo>
                <a:lnTo>
                  <a:pt x="1667" y="1688"/>
                </a:lnTo>
                <a:lnTo>
                  <a:pt x="1684" y="1671"/>
                </a:lnTo>
                <a:lnTo>
                  <a:pt x="1699" y="1654"/>
                </a:lnTo>
                <a:lnTo>
                  <a:pt x="1713" y="1639"/>
                </a:lnTo>
                <a:lnTo>
                  <a:pt x="1735" y="1611"/>
                </a:lnTo>
                <a:lnTo>
                  <a:pt x="1748" y="1593"/>
                </a:lnTo>
                <a:lnTo>
                  <a:pt x="1752" y="1586"/>
                </a:lnTo>
                <a:close/>
                <a:moveTo>
                  <a:pt x="1601" y="656"/>
                </a:moveTo>
                <a:lnTo>
                  <a:pt x="1400" y="902"/>
                </a:lnTo>
                <a:lnTo>
                  <a:pt x="1419" y="912"/>
                </a:lnTo>
                <a:lnTo>
                  <a:pt x="1436" y="923"/>
                </a:lnTo>
                <a:lnTo>
                  <a:pt x="1450" y="936"/>
                </a:lnTo>
                <a:lnTo>
                  <a:pt x="1464" y="948"/>
                </a:lnTo>
                <a:lnTo>
                  <a:pt x="1477" y="961"/>
                </a:lnTo>
                <a:lnTo>
                  <a:pt x="1487" y="974"/>
                </a:lnTo>
                <a:lnTo>
                  <a:pt x="1496" y="987"/>
                </a:lnTo>
                <a:lnTo>
                  <a:pt x="1504" y="1001"/>
                </a:lnTo>
                <a:lnTo>
                  <a:pt x="1511" y="1013"/>
                </a:lnTo>
                <a:lnTo>
                  <a:pt x="1516" y="1024"/>
                </a:lnTo>
                <a:lnTo>
                  <a:pt x="1524" y="1043"/>
                </a:lnTo>
                <a:lnTo>
                  <a:pt x="1528" y="1056"/>
                </a:lnTo>
                <a:lnTo>
                  <a:pt x="1530" y="1061"/>
                </a:lnTo>
                <a:lnTo>
                  <a:pt x="1810" y="912"/>
                </a:lnTo>
                <a:lnTo>
                  <a:pt x="1805" y="898"/>
                </a:lnTo>
                <a:lnTo>
                  <a:pt x="1799" y="884"/>
                </a:lnTo>
                <a:lnTo>
                  <a:pt x="1785" y="855"/>
                </a:lnTo>
                <a:lnTo>
                  <a:pt x="1771" y="830"/>
                </a:lnTo>
                <a:lnTo>
                  <a:pt x="1755" y="806"/>
                </a:lnTo>
                <a:lnTo>
                  <a:pt x="1738" y="783"/>
                </a:lnTo>
                <a:lnTo>
                  <a:pt x="1720" y="762"/>
                </a:lnTo>
                <a:lnTo>
                  <a:pt x="1703" y="743"/>
                </a:lnTo>
                <a:lnTo>
                  <a:pt x="1685" y="725"/>
                </a:lnTo>
                <a:lnTo>
                  <a:pt x="1669" y="709"/>
                </a:lnTo>
                <a:lnTo>
                  <a:pt x="1652" y="696"/>
                </a:lnTo>
                <a:lnTo>
                  <a:pt x="1626" y="675"/>
                </a:lnTo>
                <a:lnTo>
                  <a:pt x="1608" y="661"/>
                </a:lnTo>
                <a:lnTo>
                  <a:pt x="1601" y="656"/>
                </a:lnTo>
                <a:close/>
                <a:moveTo>
                  <a:pt x="794" y="1745"/>
                </a:moveTo>
                <a:lnTo>
                  <a:pt x="994" y="1500"/>
                </a:lnTo>
                <a:lnTo>
                  <a:pt x="976" y="1489"/>
                </a:lnTo>
                <a:lnTo>
                  <a:pt x="959" y="1478"/>
                </a:lnTo>
                <a:lnTo>
                  <a:pt x="944" y="1466"/>
                </a:lnTo>
                <a:lnTo>
                  <a:pt x="930" y="1453"/>
                </a:lnTo>
                <a:lnTo>
                  <a:pt x="919" y="1441"/>
                </a:lnTo>
                <a:lnTo>
                  <a:pt x="908" y="1427"/>
                </a:lnTo>
                <a:lnTo>
                  <a:pt x="898" y="1414"/>
                </a:lnTo>
                <a:lnTo>
                  <a:pt x="890" y="1401"/>
                </a:lnTo>
                <a:lnTo>
                  <a:pt x="884" y="1389"/>
                </a:lnTo>
                <a:lnTo>
                  <a:pt x="878" y="1378"/>
                </a:lnTo>
                <a:lnTo>
                  <a:pt x="870" y="1358"/>
                </a:lnTo>
                <a:lnTo>
                  <a:pt x="866" y="1346"/>
                </a:lnTo>
                <a:lnTo>
                  <a:pt x="865" y="1341"/>
                </a:lnTo>
                <a:lnTo>
                  <a:pt x="585" y="1489"/>
                </a:lnTo>
                <a:lnTo>
                  <a:pt x="590" y="1504"/>
                </a:lnTo>
                <a:lnTo>
                  <a:pt x="596" y="1518"/>
                </a:lnTo>
                <a:lnTo>
                  <a:pt x="609" y="1545"/>
                </a:lnTo>
                <a:lnTo>
                  <a:pt x="623" y="1572"/>
                </a:lnTo>
                <a:lnTo>
                  <a:pt x="639" y="1596"/>
                </a:lnTo>
                <a:lnTo>
                  <a:pt x="657" y="1618"/>
                </a:lnTo>
                <a:lnTo>
                  <a:pt x="674" y="1640"/>
                </a:lnTo>
                <a:lnTo>
                  <a:pt x="692" y="1659"/>
                </a:lnTo>
                <a:lnTo>
                  <a:pt x="710" y="1676"/>
                </a:lnTo>
                <a:lnTo>
                  <a:pt x="726" y="1692"/>
                </a:lnTo>
                <a:lnTo>
                  <a:pt x="742" y="1706"/>
                </a:lnTo>
                <a:lnTo>
                  <a:pt x="768" y="1727"/>
                </a:lnTo>
                <a:lnTo>
                  <a:pt x="787" y="1740"/>
                </a:lnTo>
                <a:lnTo>
                  <a:pt x="794" y="1745"/>
                </a:lnTo>
                <a:close/>
                <a:moveTo>
                  <a:pt x="666" y="782"/>
                </a:moveTo>
                <a:lnTo>
                  <a:pt x="911" y="982"/>
                </a:lnTo>
                <a:lnTo>
                  <a:pt x="921" y="964"/>
                </a:lnTo>
                <a:lnTo>
                  <a:pt x="932" y="947"/>
                </a:lnTo>
                <a:lnTo>
                  <a:pt x="944" y="932"/>
                </a:lnTo>
                <a:lnTo>
                  <a:pt x="957" y="918"/>
                </a:lnTo>
                <a:lnTo>
                  <a:pt x="971" y="906"/>
                </a:lnTo>
                <a:lnTo>
                  <a:pt x="984" y="895"/>
                </a:lnTo>
                <a:lnTo>
                  <a:pt x="997" y="886"/>
                </a:lnTo>
                <a:lnTo>
                  <a:pt x="1009" y="879"/>
                </a:lnTo>
                <a:lnTo>
                  <a:pt x="1021" y="872"/>
                </a:lnTo>
                <a:lnTo>
                  <a:pt x="1033" y="866"/>
                </a:lnTo>
                <a:lnTo>
                  <a:pt x="1052" y="858"/>
                </a:lnTo>
                <a:lnTo>
                  <a:pt x="1065" y="853"/>
                </a:lnTo>
                <a:lnTo>
                  <a:pt x="1069" y="852"/>
                </a:lnTo>
                <a:lnTo>
                  <a:pt x="921" y="572"/>
                </a:lnTo>
                <a:lnTo>
                  <a:pt x="907" y="577"/>
                </a:lnTo>
                <a:lnTo>
                  <a:pt x="892" y="583"/>
                </a:lnTo>
                <a:lnTo>
                  <a:pt x="865" y="596"/>
                </a:lnTo>
                <a:lnTo>
                  <a:pt x="839" y="612"/>
                </a:lnTo>
                <a:lnTo>
                  <a:pt x="814" y="628"/>
                </a:lnTo>
                <a:lnTo>
                  <a:pt x="792" y="644"/>
                </a:lnTo>
                <a:lnTo>
                  <a:pt x="770" y="662"/>
                </a:lnTo>
                <a:lnTo>
                  <a:pt x="751" y="680"/>
                </a:lnTo>
                <a:lnTo>
                  <a:pt x="734" y="697"/>
                </a:lnTo>
                <a:lnTo>
                  <a:pt x="719" y="714"/>
                </a:lnTo>
                <a:lnTo>
                  <a:pt x="704" y="729"/>
                </a:lnTo>
                <a:lnTo>
                  <a:pt x="683" y="757"/>
                </a:lnTo>
                <a:lnTo>
                  <a:pt x="670" y="775"/>
                </a:lnTo>
                <a:lnTo>
                  <a:pt x="666" y="7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Freeform 7"/>
          <p:cNvSpPr>
            <a:spLocks noEditPoints="1"/>
          </p:cNvSpPr>
          <p:nvPr/>
        </p:nvSpPr>
        <p:spPr bwMode="auto">
          <a:xfrm>
            <a:off x="1546225" y="2054225"/>
            <a:ext cx="3181350" cy="3221038"/>
          </a:xfrm>
          <a:custGeom>
            <a:avLst/>
            <a:gdLst>
              <a:gd name="T0" fmla="*/ 608013 w 4008"/>
              <a:gd name="T1" fmla="*/ 379506 h 4057"/>
              <a:gd name="T2" fmla="*/ 769938 w 4008"/>
              <a:gd name="T3" fmla="*/ 285027 h 4057"/>
              <a:gd name="T4" fmla="*/ 954088 w 4008"/>
              <a:gd name="T5" fmla="*/ 159583 h 4057"/>
              <a:gd name="T6" fmla="*/ 1132681 w 4008"/>
              <a:gd name="T7" fmla="*/ 114328 h 4057"/>
              <a:gd name="T8" fmla="*/ 1334294 w 4008"/>
              <a:gd name="T9" fmla="*/ 46049 h 4057"/>
              <a:gd name="T10" fmla="*/ 1520031 w 4008"/>
              <a:gd name="T11" fmla="*/ 26994 h 4057"/>
              <a:gd name="T12" fmla="*/ 1730375 w 4008"/>
              <a:gd name="T13" fmla="*/ 42079 h 4057"/>
              <a:gd name="T14" fmla="*/ 1916906 w 4008"/>
              <a:gd name="T15" fmla="*/ 42079 h 4057"/>
              <a:gd name="T16" fmla="*/ 2123281 w 4008"/>
              <a:gd name="T17" fmla="*/ 156407 h 4057"/>
              <a:gd name="T18" fmla="*/ 2301875 w 4008"/>
              <a:gd name="T19" fmla="*/ 180226 h 4057"/>
              <a:gd name="T20" fmla="*/ 2414588 w 4008"/>
              <a:gd name="T21" fmla="*/ 412058 h 4057"/>
              <a:gd name="T22" fmla="*/ 2634456 w 4008"/>
              <a:gd name="T23" fmla="*/ 400149 h 4057"/>
              <a:gd name="T24" fmla="*/ 2759869 w 4008"/>
              <a:gd name="T25" fmla="*/ 610544 h 4057"/>
              <a:gd name="T26" fmla="*/ 2907506 w 4008"/>
              <a:gd name="T27" fmla="*/ 714551 h 4057"/>
              <a:gd name="T28" fmla="*/ 3000375 w 4008"/>
              <a:gd name="T29" fmla="*/ 963850 h 4057"/>
              <a:gd name="T30" fmla="*/ 3096419 w 4008"/>
              <a:gd name="T31" fmla="*/ 1116288 h 4057"/>
              <a:gd name="T32" fmla="*/ 3110706 w 4008"/>
              <a:gd name="T33" fmla="*/ 1311598 h 4057"/>
              <a:gd name="T34" fmla="*/ 3175000 w 4008"/>
              <a:gd name="T35" fmla="*/ 1483885 h 4057"/>
              <a:gd name="T36" fmla="*/ 3131344 w 4008"/>
              <a:gd name="T37" fmla="*/ 1734772 h 4057"/>
              <a:gd name="T38" fmla="*/ 3151981 w 4008"/>
              <a:gd name="T39" fmla="*/ 1918967 h 4057"/>
              <a:gd name="T40" fmla="*/ 3044031 w 4008"/>
              <a:gd name="T41" fmla="*/ 2143654 h 4057"/>
              <a:gd name="T42" fmla="*/ 3005138 w 4008"/>
              <a:gd name="T43" fmla="*/ 2324673 h 4057"/>
              <a:gd name="T44" fmla="*/ 2866231 w 4008"/>
              <a:gd name="T45" fmla="*/ 2496959 h 4057"/>
              <a:gd name="T46" fmla="*/ 2770188 w 4008"/>
              <a:gd name="T47" fmla="*/ 2657337 h 4057"/>
              <a:gd name="T48" fmla="*/ 2597944 w 4008"/>
              <a:gd name="T49" fmla="*/ 2821683 h 4057"/>
              <a:gd name="T50" fmla="*/ 2463006 w 4008"/>
              <a:gd name="T51" fmla="*/ 2949509 h 4057"/>
              <a:gd name="T52" fmla="*/ 2242344 w 4008"/>
              <a:gd name="T53" fmla="*/ 3024139 h 4057"/>
              <a:gd name="T54" fmla="*/ 2105819 w 4008"/>
              <a:gd name="T55" fmla="*/ 3135292 h 4057"/>
              <a:gd name="T56" fmla="*/ 1847056 w 4008"/>
              <a:gd name="T57" fmla="*/ 3032873 h 4057"/>
              <a:gd name="T58" fmla="*/ 1742281 w 4008"/>
              <a:gd name="T59" fmla="*/ 3218656 h 4057"/>
              <a:gd name="T60" fmla="*/ 1648619 w 4008"/>
              <a:gd name="T61" fmla="*/ 3053515 h 4057"/>
              <a:gd name="T62" fmla="*/ 1415256 w 4008"/>
              <a:gd name="T63" fmla="*/ 3200395 h 4057"/>
              <a:gd name="T64" fmla="*/ 1250950 w 4008"/>
              <a:gd name="T65" fmla="*/ 3125765 h 4057"/>
              <a:gd name="T66" fmla="*/ 1016000 w 4008"/>
              <a:gd name="T67" fmla="*/ 3083685 h 4057"/>
              <a:gd name="T68" fmla="*/ 865981 w 4008"/>
              <a:gd name="T69" fmla="*/ 2979678 h 4057"/>
              <a:gd name="T70" fmla="*/ 644525 w 4008"/>
              <a:gd name="T71" fmla="*/ 2872496 h 4057"/>
              <a:gd name="T72" fmla="*/ 550069 w 4008"/>
              <a:gd name="T73" fmla="*/ 2715295 h 4057"/>
              <a:gd name="T74" fmla="*/ 350838 w 4008"/>
              <a:gd name="T75" fmla="*/ 2582706 h 4057"/>
              <a:gd name="T76" fmla="*/ 359569 w 4008"/>
              <a:gd name="T77" fmla="*/ 2361195 h 4057"/>
              <a:gd name="T78" fmla="*/ 130175 w 4008"/>
              <a:gd name="T79" fmla="*/ 2211933 h 4057"/>
              <a:gd name="T80" fmla="*/ 203994 w 4008"/>
              <a:gd name="T81" fmla="*/ 2005507 h 4057"/>
              <a:gd name="T82" fmla="*/ 22225 w 4008"/>
              <a:gd name="T83" fmla="*/ 1819724 h 4057"/>
              <a:gd name="T84" fmla="*/ 141288 w 4008"/>
              <a:gd name="T85" fmla="*/ 1633940 h 4057"/>
              <a:gd name="T86" fmla="*/ 12700 w 4008"/>
              <a:gd name="T87" fmla="*/ 1415605 h 4057"/>
              <a:gd name="T88" fmla="*/ 82550 w 4008"/>
              <a:gd name="T89" fmla="*/ 1248083 h 4057"/>
              <a:gd name="T90" fmla="*/ 121444 w 4008"/>
              <a:gd name="T91" fmla="*/ 1028954 h 4057"/>
              <a:gd name="T92" fmla="*/ 223838 w 4008"/>
              <a:gd name="T93" fmla="*/ 873340 h 4057"/>
              <a:gd name="T94" fmla="*/ 307181 w 4008"/>
              <a:gd name="T95" fmla="*/ 674854 h 4057"/>
              <a:gd name="T96" fmla="*/ 430213 w 4008"/>
              <a:gd name="T97" fmla="*/ 535119 h 4057"/>
              <a:gd name="T98" fmla="*/ 1311275 w 4008"/>
              <a:gd name="T99" fmla="*/ 1560103 h 4057"/>
              <a:gd name="T100" fmla="*/ 1430338 w 4008"/>
              <a:gd name="T101" fmla="*/ 1826869 h 4057"/>
              <a:gd name="T102" fmla="*/ 1727994 w 4008"/>
              <a:gd name="T103" fmla="*/ 1855451 h 4057"/>
              <a:gd name="T104" fmla="*/ 1897063 w 4008"/>
              <a:gd name="T105" fmla="*/ 1618061 h 4057"/>
              <a:gd name="T106" fmla="*/ 1778000 w 4008"/>
              <a:gd name="T107" fmla="*/ 1350502 h 4057"/>
              <a:gd name="T108" fmla="*/ 1480344 w 4008"/>
              <a:gd name="T109" fmla="*/ 1321920 h 4057"/>
              <a:gd name="T110" fmla="*/ 1847850 w 4008"/>
              <a:gd name="T111" fmla="*/ 1978513 h 4057"/>
              <a:gd name="T112" fmla="*/ 2281238 w 4008"/>
              <a:gd name="T113" fmla="*/ 2134126 h 4057"/>
              <a:gd name="T114" fmla="*/ 2025650 w 4008"/>
              <a:gd name="T115" fmla="*/ 1392581 h 4057"/>
              <a:gd name="T116" fmla="*/ 2131219 w 4008"/>
              <a:gd name="T117" fmla="*/ 905892 h 4057"/>
              <a:gd name="T118" fmla="*/ 1184275 w 4008"/>
              <a:gd name="T119" fmla="*/ 1772881 h 4057"/>
              <a:gd name="T120" fmla="*/ 1093788 w 4008"/>
              <a:gd name="T121" fmla="*/ 2288152 h 4057"/>
              <a:gd name="T122" fmla="*/ 1257300 w 4008"/>
              <a:gd name="T123" fmla="*/ 792358 h 40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008"/>
              <a:gd name="T187" fmla="*/ 0 h 4057"/>
              <a:gd name="T188" fmla="*/ 4008 w 4008"/>
              <a:gd name="T189" fmla="*/ 4057 h 40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008" h="4057">
                <a:moveTo>
                  <a:pt x="562" y="683"/>
                </a:moveTo>
                <a:lnTo>
                  <a:pt x="659" y="746"/>
                </a:lnTo>
                <a:lnTo>
                  <a:pt x="667" y="752"/>
                </a:lnTo>
                <a:lnTo>
                  <a:pt x="673" y="759"/>
                </a:lnTo>
                <a:lnTo>
                  <a:pt x="678" y="765"/>
                </a:lnTo>
                <a:lnTo>
                  <a:pt x="683" y="773"/>
                </a:lnTo>
                <a:lnTo>
                  <a:pt x="721" y="733"/>
                </a:lnTo>
                <a:lnTo>
                  <a:pt x="761" y="696"/>
                </a:lnTo>
                <a:lnTo>
                  <a:pt x="801" y="659"/>
                </a:lnTo>
                <a:lnTo>
                  <a:pt x="843" y="622"/>
                </a:lnTo>
                <a:lnTo>
                  <a:pt x="778" y="532"/>
                </a:lnTo>
                <a:lnTo>
                  <a:pt x="774" y="526"/>
                </a:lnTo>
                <a:lnTo>
                  <a:pt x="771" y="520"/>
                </a:lnTo>
                <a:lnTo>
                  <a:pt x="769" y="513"/>
                </a:lnTo>
                <a:lnTo>
                  <a:pt x="767" y="506"/>
                </a:lnTo>
                <a:lnTo>
                  <a:pt x="766" y="498"/>
                </a:lnTo>
                <a:lnTo>
                  <a:pt x="765" y="491"/>
                </a:lnTo>
                <a:lnTo>
                  <a:pt x="765" y="485"/>
                </a:lnTo>
                <a:lnTo>
                  <a:pt x="766" y="478"/>
                </a:lnTo>
                <a:lnTo>
                  <a:pt x="767" y="471"/>
                </a:lnTo>
                <a:lnTo>
                  <a:pt x="769" y="464"/>
                </a:lnTo>
                <a:lnTo>
                  <a:pt x="772" y="458"/>
                </a:lnTo>
                <a:lnTo>
                  <a:pt x="775" y="452"/>
                </a:lnTo>
                <a:lnTo>
                  <a:pt x="779" y="446"/>
                </a:lnTo>
                <a:lnTo>
                  <a:pt x="784" y="441"/>
                </a:lnTo>
                <a:lnTo>
                  <a:pt x="789" y="435"/>
                </a:lnTo>
                <a:lnTo>
                  <a:pt x="795" y="430"/>
                </a:lnTo>
                <a:lnTo>
                  <a:pt x="890" y="362"/>
                </a:lnTo>
                <a:lnTo>
                  <a:pt x="896" y="358"/>
                </a:lnTo>
                <a:lnTo>
                  <a:pt x="902" y="355"/>
                </a:lnTo>
                <a:lnTo>
                  <a:pt x="909" y="352"/>
                </a:lnTo>
                <a:lnTo>
                  <a:pt x="916" y="351"/>
                </a:lnTo>
                <a:lnTo>
                  <a:pt x="922" y="349"/>
                </a:lnTo>
                <a:lnTo>
                  <a:pt x="929" y="349"/>
                </a:lnTo>
                <a:lnTo>
                  <a:pt x="936" y="349"/>
                </a:lnTo>
                <a:lnTo>
                  <a:pt x="943" y="350"/>
                </a:lnTo>
                <a:lnTo>
                  <a:pt x="951" y="351"/>
                </a:lnTo>
                <a:lnTo>
                  <a:pt x="957" y="353"/>
                </a:lnTo>
                <a:lnTo>
                  <a:pt x="964" y="356"/>
                </a:lnTo>
                <a:lnTo>
                  <a:pt x="970" y="359"/>
                </a:lnTo>
                <a:lnTo>
                  <a:pt x="976" y="363"/>
                </a:lnTo>
                <a:lnTo>
                  <a:pt x="981" y="368"/>
                </a:lnTo>
                <a:lnTo>
                  <a:pt x="986" y="374"/>
                </a:lnTo>
                <a:lnTo>
                  <a:pt x="991" y="380"/>
                </a:lnTo>
                <a:lnTo>
                  <a:pt x="1056" y="470"/>
                </a:lnTo>
                <a:lnTo>
                  <a:pt x="1103" y="442"/>
                </a:lnTo>
                <a:lnTo>
                  <a:pt x="1150" y="416"/>
                </a:lnTo>
                <a:lnTo>
                  <a:pt x="1197" y="391"/>
                </a:lnTo>
                <a:lnTo>
                  <a:pt x="1246" y="367"/>
                </a:lnTo>
                <a:lnTo>
                  <a:pt x="1198" y="270"/>
                </a:lnTo>
                <a:lnTo>
                  <a:pt x="1196" y="263"/>
                </a:lnTo>
                <a:lnTo>
                  <a:pt x="1194" y="256"/>
                </a:lnTo>
                <a:lnTo>
                  <a:pt x="1192" y="249"/>
                </a:lnTo>
                <a:lnTo>
                  <a:pt x="1192" y="241"/>
                </a:lnTo>
                <a:lnTo>
                  <a:pt x="1192" y="234"/>
                </a:lnTo>
                <a:lnTo>
                  <a:pt x="1192" y="227"/>
                </a:lnTo>
                <a:lnTo>
                  <a:pt x="1194" y="220"/>
                </a:lnTo>
                <a:lnTo>
                  <a:pt x="1196" y="214"/>
                </a:lnTo>
                <a:lnTo>
                  <a:pt x="1198" y="207"/>
                </a:lnTo>
                <a:lnTo>
                  <a:pt x="1202" y="201"/>
                </a:lnTo>
                <a:lnTo>
                  <a:pt x="1206" y="195"/>
                </a:lnTo>
                <a:lnTo>
                  <a:pt x="1211" y="190"/>
                </a:lnTo>
                <a:lnTo>
                  <a:pt x="1215" y="185"/>
                </a:lnTo>
                <a:lnTo>
                  <a:pt x="1221" y="179"/>
                </a:lnTo>
                <a:lnTo>
                  <a:pt x="1227" y="175"/>
                </a:lnTo>
                <a:lnTo>
                  <a:pt x="1233" y="172"/>
                </a:lnTo>
                <a:lnTo>
                  <a:pt x="1338" y="123"/>
                </a:lnTo>
                <a:lnTo>
                  <a:pt x="1345" y="120"/>
                </a:lnTo>
                <a:lnTo>
                  <a:pt x="1352" y="117"/>
                </a:lnTo>
                <a:lnTo>
                  <a:pt x="1359" y="115"/>
                </a:lnTo>
                <a:lnTo>
                  <a:pt x="1366" y="115"/>
                </a:lnTo>
                <a:lnTo>
                  <a:pt x="1373" y="115"/>
                </a:lnTo>
                <a:lnTo>
                  <a:pt x="1380" y="115"/>
                </a:lnTo>
                <a:lnTo>
                  <a:pt x="1387" y="117"/>
                </a:lnTo>
                <a:lnTo>
                  <a:pt x="1394" y="120"/>
                </a:lnTo>
                <a:lnTo>
                  <a:pt x="1401" y="122"/>
                </a:lnTo>
                <a:lnTo>
                  <a:pt x="1407" y="126"/>
                </a:lnTo>
                <a:lnTo>
                  <a:pt x="1412" y="129"/>
                </a:lnTo>
                <a:lnTo>
                  <a:pt x="1418" y="134"/>
                </a:lnTo>
                <a:lnTo>
                  <a:pt x="1423" y="139"/>
                </a:lnTo>
                <a:lnTo>
                  <a:pt x="1427" y="144"/>
                </a:lnTo>
                <a:lnTo>
                  <a:pt x="1432" y="150"/>
                </a:lnTo>
                <a:lnTo>
                  <a:pt x="1435" y="156"/>
                </a:lnTo>
                <a:lnTo>
                  <a:pt x="1485" y="262"/>
                </a:lnTo>
                <a:lnTo>
                  <a:pt x="1488" y="269"/>
                </a:lnTo>
                <a:lnTo>
                  <a:pt x="1490" y="276"/>
                </a:lnTo>
                <a:lnTo>
                  <a:pt x="1542" y="262"/>
                </a:lnTo>
                <a:lnTo>
                  <a:pt x="1594" y="249"/>
                </a:lnTo>
                <a:lnTo>
                  <a:pt x="1645" y="237"/>
                </a:lnTo>
                <a:lnTo>
                  <a:pt x="1697" y="227"/>
                </a:lnTo>
                <a:lnTo>
                  <a:pt x="1670" y="118"/>
                </a:lnTo>
                <a:lnTo>
                  <a:pt x="1668" y="111"/>
                </a:lnTo>
                <a:lnTo>
                  <a:pt x="1668" y="104"/>
                </a:lnTo>
                <a:lnTo>
                  <a:pt x="1668" y="97"/>
                </a:lnTo>
                <a:lnTo>
                  <a:pt x="1668" y="90"/>
                </a:lnTo>
                <a:lnTo>
                  <a:pt x="1670" y="83"/>
                </a:lnTo>
                <a:lnTo>
                  <a:pt x="1672" y="76"/>
                </a:lnTo>
                <a:lnTo>
                  <a:pt x="1674" y="70"/>
                </a:lnTo>
                <a:lnTo>
                  <a:pt x="1678" y="64"/>
                </a:lnTo>
                <a:lnTo>
                  <a:pt x="1681" y="58"/>
                </a:lnTo>
                <a:lnTo>
                  <a:pt x="1686" y="52"/>
                </a:lnTo>
                <a:lnTo>
                  <a:pt x="1691" y="47"/>
                </a:lnTo>
                <a:lnTo>
                  <a:pt x="1696" y="42"/>
                </a:lnTo>
                <a:lnTo>
                  <a:pt x="1702" y="38"/>
                </a:lnTo>
                <a:lnTo>
                  <a:pt x="1708" y="35"/>
                </a:lnTo>
                <a:lnTo>
                  <a:pt x="1716" y="32"/>
                </a:lnTo>
                <a:lnTo>
                  <a:pt x="1723" y="30"/>
                </a:lnTo>
                <a:lnTo>
                  <a:pt x="1834" y="2"/>
                </a:lnTo>
                <a:lnTo>
                  <a:pt x="1843" y="0"/>
                </a:lnTo>
                <a:lnTo>
                  <a:pt x="1850" y="0"/>
                </a:lnTo>
                <a:lnTo>
                  <a:pt x="1857" y="0"/>
                </a:lnTo>
                <a:lnTo>
                  <a:pt x="1864" y="0"/>
                </a:lnTo>
                <a:lnTo>
                  <a:pt x="1871" y="2"/>
                </a:lnTo>
                <a:lnTo>
                  <a:pt x="1877" y="4"/>
                </a:lnTo>
                <a:lnTo>
                  <a:pt x="1884" y="6"/>
                </a:lnTo>
                <a:lnTo>
                  <a:pt x="1890" y="10"/>
                </a:lnTo>
                <a:lnTo>
                  <a:pt x="1895" y="14"/>
                </a:lnTo>
                <a:lnTo>
                  <a:pt x="1901" y="18"/>
                </a:lnTo>
                <a:lnTo>
                  <a:pt x="1907" y="23"/>
                </a:lnTo>
                <a:lnTo>
                  <a:pt x="1911" y="28"/>
                </a:lnTo>
                <a:lnTo>
                  <a:pt x="1915" y="34"/>
                </a:lnTo>
                <a:lnTo>
                  <a:pt x="1919" y="40"/>
                </a:lnTo>
                <a:lnTo>
                  <a:pt x="1921" y="47"/>
                </a:lnTo>
                <a:lnTo>
                  <a:pt x="1924" y="54"/>
                </a:lnTo>
                <a:lnTo>
                  <a:pt x="1952" y="166"/>
                </a:lnTo>
                <a:lnTo>
                  <a:pt x="1953" y="175"/>
                </a:lnTo>
                <a:lnTo>
                  <a:pt x="1954" y="185"/>
                </a:lnTo>
                <a:lnTo>
                  <a:pt x="1954" y="193"/>
                </a:lnTo>
                <a:lnTo>
                  <a:pt x="1952" y="202"/>
                </a:lnTo>
                <a:lnTo>
                  <a:pt x="2003" y="201"/>
                </a:lnTo>
                <a:lnTo>
                  <a:pt x="2054" y="201"/>
                </a:lnTo>
                <a:lnTo>
                  <a:pt x="2105" y="203"/>
                </a:lnTo>
                <a:lnTo>
                  <a:pt x="2155" y="207"/>
                </a:lnTo>
                <a:lnTo>
                  <a:pt x="2155" y="198"/>
                </a:lnTo>
                <a:lnTo>
                  <a:pt x="2157" y="189"/>
                </a:lnTo>
                <a:lnTo>
                  <a:pt x="2174" y="74"/>
                </a:lnTo>
                <a:lnTo>
                  <a:pt x="2175" y="67"/>
                </a:lnTo>
                <a:lnTo>
                  <a:pt x="2177" y="60"/>
                </a:lnTo>
                <a:lnTo>
                  <a:pt x="2180" y="53"/>
                </a:lnTo>
                <a:lnTo>
                  <a:pt x="2183" y="47"/>
                </a:lnTo>
                <a:lnTo>
                  <a:pt x="2187" y="41"/>
                </a:lnTo>
                <a:lnTo>
                  <a:pt x="2192" y="36"/>
                </a:lnTo>
                <a:lnTo>
                  <a:pt x="2197" y="31"/>
                </a:lnTo>
                <a:lnTo>
                  <a:pt x="2202" y="26"/>
                </a:lnTo>
                <a:lnTo>
                  <a:pt x="2208" y="23"/>
                </a:lnTo>
                <a:lnTo>
                  <a:pt x="2214" y="19"/>
                </a:lnTo>
                <a:lnTo>
                  <a:pt x="2221" y="17"/>
                </a:lnTo>
                <a:lnTo>
                  <a:pt x="2228" y="15"/>
                </a:lnTo>
                <a:lnTo>
                  <a:pt x="2235" y="13"/>
                </a:lnTo>
                <a:lnTo>
                  <a:pt x="2242" y="12"/>
                </a:lnTo>
                <a:lnTo>
                  <a:pt x="2249" y="12"/>
                </a:lnTo>
                <a:lnTo>
                  <a:pt x="2256" y="13"/>
                </a:lnTo>
                <a:lnTo>
                  <a:pt x="2371" y="30"/>
                </a:lnTo>
                <a:lnTo>
                  <a:pt x="2378" y="32"/>
                </a:lnTo>
                <a:lnTo>
                  <a:pt x="2385" y="34"/>
                </a:lnTo>
                <a:lnTo>
                  <a:pt x="2392" y="36"/>
                </a:lnTo>
                <a:lnTo>
                  <a:pt x="2398" y="40"/>
                </a:lnTo>
                <a:lnTo>
                  <a:pt x="2404" y="44"/>
                </a:lnTo>
                <a:lnTo>
                  <a:pt x="2409" y="48"/>
                </a:lnTo>
                <a:lnTo>
                  <a:pt x="2415" y="53"/>
                </a:lnTo>
                <a:lnTo>
                  <a:pt x="2419" y="59"/>
                </a:lnTo>
                <a:lnTo>
                  <a:pt x="2423" y="65"/>
                </a:lnTo>
                <a:lnTo>
                  <a:pt x="2426" y="71"/>
                </a:lnTo>
                <a:lnTo>
                  <a:pt x="2429" y="78"/>
                </a:lnTo>
                <a:lnTo>
                  <a:pt x="2431" y="84"/>
                </a:lnTo>
                <a:lnTo>
                  <a:pt x="2433" y="91"/>
                </a:lnTo>
                <a:lnTo>
                  <a:pt x="2433" y="98"/>
                </a:lnTo>
                <a:lnTo>
                  <a:pt x="2433" y="105"/>
                </a:lnTo>
                <a:lnTo>
                  <a:pt x="2433" y="113"/>
                </a:lnTo>
                <a:lnTo>
                  <a:pt x="2416" y="228"/>
                </a:lnTo>
                <a:lnTo>
                  <a:pt x="2414" y="236"/>
                </a:lnTo>
                <a:lnTo>
                  <a:pt x="2410" y="245"/>
                </a:lnTo>
                <a:lnTo>
                  <a:pt x="2464" y="258"/>
                </a:lnTo>
                <a:lnTo>
                  <a:pt x="2518" y="273"/>
                </a:lnTo>
                <a:lnTo>
                  <a:pt x="2571" y="289"/>
                </a:lnTo>
                <a:lnTo>
                  <a:pt x="2624" y="306"/>
                </a:lnTo>
                <a:lnTo>
                  <a:pt x="2626" y="301"/>
                </a:lnTo>
                <a:lnTo>
                  <a:pt x="2675" y="197"/>
                </a:lnTo>
                <a:lnTo>
                  <a:pt x="2678" y="190"/>
                </a:lnTo>
                <a:lnTo>
                  <a:pt x="2682" y="184"/>
                </a:lnTo>
                <a:lnTo>
                  <a:pt x="2687" y="178"/>
                </a:lnTo>
                <a:lnTo>
                  <a:pt x="2692" y="173"/>
                </a:lnTo>
                <a:lnTo>
                  <a:pt x="2697" y="168"/>
                </a:lnTo>
                <a:lnTo>
                  <a:pt x="2703" y="165"/>
                </a:lnTo>
                <a:lnTo>
                  <a:pt x="2709" y="161"/>
                </a:lnTo>
                <a:lnTo>
                  <a:pt x="2715" y="159"/>
                </a:lnTo>
                <a:lnTo>
                  <a:pt x="2722" y="157"/>
                </a:lnTo>
                <a:lnTo>
                  <a:pt x="2730" y="155"/>
                </a:lnTo>
                <a:lnTo>
                  <a:pt x="2736" y="154"/>
                </a:lnTo>
                <a:lnTo>
                  <a:pt x="2743" y="154"/>
                </a:lnTo>
                <a:lnTo>
                  <a:pt x="2750" y="155"/>
                </a:lnTo>
                <a:lnTo>
                  <a:pt x="2757" y="156"/>
                </a:lnTo>
                <a:lnTo>
                  <a:pt x="2764" y="158"/>
                </a:lnTo>
                <a:lnTo>
                  <a:pt x="2771" y="161"/>
                </a:lnTo>
                <a:lnTo>
                  <a:pt x="2877" y="210"/>
                </a:lnTo>
                <a:lnTo>
                  <a:pt x="2883" y="213"/>
                </a:lnTo>
                <a:lnTo>
                  <a:pt x="2889" y="217"/>
                </a:lnTo>
                <a:lnTo>
                  <a:pt x="2895" y="222"/>
                </a:lnTo>
                <a:lnTo>
                  <a:pt x="2900" y="227"/>
                </a:lnTo>
                <a:lnTo>
                  <a:pt x="2904" y="232"/>
                </a:lnTo>
                <a:lnTo>
                  <a:pt x="2908" y="238"/>
                </a:lnTo>
                <a:lnTo>
                  <a:pt x="2911" y="244"/>
                </a:lnTo>
                <a:lnTo>
                  <a:pt x="2914" y="251"/>
                </a:lnTo>
                <a:lnTo>
                  <a:pt x="2916" y="258"/>
                </a:lnTo>
                <a:lnTo>
                  <a:pt x="2917" y="265"/>
                </a:lnTo>
                <a:lnTo>
                  <a:pt x="2918" y="272"/>
                </a:lnTo>
                <a:lnTo>
                  <a:pt x="2918" y="278"/>
                </a:lnTo>
                <a:lnTo>
                  <a:pt x="2918" y="285"/>
                </a:lnTo>
                <a:lnTo>
                  <a:pt x="2916" y="292"/>
                </a:lnTo>
                <a:lnTo>
                  <a:pt x="2914" y="299"/>
                </a:lnTo>
                <a:lnTo>
                  <a:pt x="2912" y="306"/>
                </a:lnTo>
                <a:lnTo>
                  <a:pt x="2863" y="412"/>
                </a:lnTo>
                <a:lnTo>
                  <a:pt x="2908" y="438"/>
                </a:lnTo>
                <a:lnTo>
                  <a:pt x="2954" y="464"/>
                </a:lnTo>
                <a:lnTo>
                  <a:pt x="2998" y="491"/>
                </a:lnTo>
                <a:lnTo>
                  <a:pt x="3041" y="520"/>
                </a:lnTo>
                <a:lnTo>
                  <a:pt x="3042" y="519"/>
                </a:lnTo>
                <a:lnTo>
                  <a:pt x="3116" y="429"/>
                </a:lnTo>
                <a:lnTo>
                  <a:pt x="3121" y="424"/>
                </a:lnTo>
                <a:lnTo>
                  <a:pt x="3127" y="419"/>
                </a:lnTo>
                <a:lnTo>
                  <a:pt x="3132" y="415"/>
                </a:lnTo>
                <a:lnTo>
                  <a:pt x="3138" y="411"/>
                </a:lnTo>
                <a:lnTo>
                  <a:pt x="3145" y="408"/>
                </a:lnTo>
                <a:lnTo>
                  <a:pt x="3151" y="406"/>
                </a:lnTo>
                <a:lnTo>
                  <a:pt x="3158" y="404"/>
                </a:lnTo>
                <a:lnTo>
                  <a:pt x="3165" y="403"/>
                </a:lnTo>
                <a:lnTo>
                  <a:pt x="3172" y="403"/>
                </a:lnTo>
                <a:lnTo>
                  <a:pt x="3179" y="403"/>
                </a:lnTo>
                <a:lnTo>
                  <a:pt x="3186" y="404"/>
                </a:lnTo>
                <a:lnTo>
                  <a:pt x="3193" y="406"/>
                </a:lnTo>
                <a:lnTo>
                  <a:pt x="3200" y="408"/>
                </a:lnTo>
                <a:lnTo>
                  <a:pt x="3206" y="411"/>
                </a:lnTo>
                <a:lnTo>
                  <a:pt x="3212" y="415"/>
                </a:lnTo>
                <a:lnTo>
                  <a:pt x="3218" y="419"/>
                </a:lnTo>
                <a:lnTo>
                  <a:pt x="3309" y="492"/>
                </a:lnTo>
                <a:lnTo>
                  <a:pt x="3314" y="497"/>
                </a:lnTo>
                <a:lnTo>
                  <a:pt x="3319" y="504"/>
                </a:lnTo>
                <a:lnTo>
                  <a:pt x="3323" y="509"/>
                </a:lnTo>
                <a:lnTo>
                  <a:pt x="3327" y="515"/>
                </a:lnTo>
                <a:lnTo>
                  <a:pt x="3330" y="522"/>
                </a:lnTo>
                <a:lnTo>
                  <a:pt x="3332" y="528"/>
                </a:lnTo>
                <a:lnTo>
                  <a:pt x="3334" y="535"/>
                </a:lnTo>
                <a:lnTo>
                  <a:pt x="3335" y="542"/>
                </a:lnTo>
                <a:lnTo>
                  <a:pt x="3335" y="549"/>
                </a:lnTo>
                <a:lnTo>
                  <a:pt x="3335" y="556"/>
                </a:lnTo>
                <a:lnTo>
                  <a:pt x="3334" y="562"/>
                </a:lnTo>
                <a:lnTo>
                  <a:pt x="3332" y="570"/>
                </a:lnTo>
                <a:lnTo>
                  <a:pt x="3330" y="577"/>
                </a:lnTo>
                <a:lnTo>
                  <a:pt x="3327" y="583"/>
                </a:lnTo>
                <a:lnTo>
                  <a:pt x="3323" y="589"/>
                </a:lnTo>
                <a:lnTo>
                  <a:pt x="3319" y="595"/>
                </a:lnTo>
                <a:lnTo>
                  <a:pt x="3246" y="683"/>
                </a:lnTo>
                <a:lnTo>
                  <a:pt x="3284" y="720"/>
                </a:lnTo>
                <a:lnTo>
                  <a:pt x="3321" y="757"/>
                </a:lnTo>
                <a:lnTo>
                  <a:pt x="3356" y="795"/>
                </a:lnTo>
                <a:lnTo>
                  <a:pt x="3392" y="835"/>
                </a:lnTo>
                <a:lnTo>
                  <a:pt x="3477" y="769"/>
                </a:lnTo>
                <a:lnTo>
                  <a:pt x="3484" y="765"/>
                </a:lnTo>
                <a:lnTo>
                  <a:pt x="3490" y="761"/>
                </a:lnTo>
                <a:lnTo>
                  <a:pt x="3497" y="759"/>
                </a:lnTo>
                <a:lnTo>
                  <a:pt x="3504" y="756"/>
                </a:lnTo>
                <a:lnTo>
                  <a:pt x="3511" y="755"/>
                </a:lnTo>
                <a:lnTo>
                  <a:pt x="3518" y="753"/>
                </a:lnTo>
                <a:lnTo>
                  <a:pt x="3525" y="753"/>
                </a:lnTo>
                <a:lnTo>
                  <a:pt x="3531" y="755"/>
                </a:lnTo>
                <a:lnTo>
                  <a:pt x="3538" y="756"/>
                </a:lnTo>
                <a:lnTo>
                  <a:pt x="3545" y="758"/>
                </a:lnTo>
                <a:lnTo>
                  <a:pt x="3551" y="760"/>
                </a:lnTo>
                <a:lnTo>
                  <a:pt x="3559" y="763"/>
                </a:lnTo>
                <a:lnTo>
                  <a:pt x="3564" y="767"/>
                </a:lnTo>
                <a:lnTo>
                  <a:pt x="3570" y="772"/>
                </a:lnTo>
                <a:lnTo>
                  <a:pt x="3575" y="777"/>
                </a:lnTo>
                <a:lnTo>
                  <a:pt x="3580" y="782"/>
                </a:lnTo>
                <a:lnTo>
                  <a:pt x="3651" y="874"/>
                </a:lnTo>
                <a:lnTo>
                  <a:pt x="3655" y="880"/>
                </a:lnTo>
                <a:lnTo>
                  <a:pt x="3658" y="887"/>
                </a:lnTo>
                <a:lnTo>
                  <a:pt x="3661" y="894"/>
                </a:lnTo>
                <a:lnTo>
                  <a:pt x="3663" y="900"/>
                </a:lnTo>
                <a:lnTo>
                  <a:pt x="3665" y="907"/>
                </a:lnTo>
                <a:lnTo>
                  <a:pt x="3665" y="914"/>
                </a:lnTo>
                <a:lnTo>
                  <a:pt x="3666" y="921"/>
                </a:lnTo>
                <a:lnTo>
                  <a:pt x="3665" y="928"/>
                </a:lnTo>
                <a:lnTo>
                  <a:pt x="3664" y="934"/>
                </a:lnTo>
                <a:lnTo>
                  <a:pt x="3662" y="941"/>
                </a:lnTo>
                <a:lnTo>
                  <a:pt x="3659" y="949"/>
                </a:lnTo>
                <a:lnTo>
                  <a:pt x="3656" y="955"/>
                </a:lnTo>
                <a:lnTo>
                  <a:pt x="3653" y="961"/>
                </a:lnTo>
                <a:lnTo>
                  <a:pt x="3648" y="966"/>
                </a:lnTo>
                <a:lnTo>
                  <a:pt x="3643" y="971"/>
                </a:lnTo>
                <a:lnTo>
                  <a:pt x="3638" y="976"/>
                </a:lnTo>
                <a:lnTo>
                  <a:pt x="3548" y="1045"/>
                </a:lnTo>
                <a:lnTo>
                  <a:pt x="3579" y="1095"/>
                </a:lnTo>
                <a:lnTo>
                  <a:pt x="3607" y="1145"/>
                </a:lnTo>
                <a:lnTo>
                  <a:pt x="3635" y="1195"/>
                </a:lnTo>
                <a:lnTo>
                  <a:pt x="3659" y="1247"/>
                </a:lnTo>
                <a:lnTo>
                  <a:pt x="3668" y="1244"/>
                </a:lnTo>
                <a:lnTo>
                  <a:pt x="3780" y="1214"/>
                </a:lnTo>
                <a:lnTo>
                  <a:pt x="3787" y="1213"/>
                </a:lnTo>
                <a:lnTo>
                  <a:pt x="3794" y="1212"/>
                </a:lnTo>
                <a:lnTo>
                  <a:pt x="3801" y="1212"/>
                </a:lnTo>
                <a:lnTo>
                  <a:pt x="3808" y="1212"/>
                </a:lnTo>
                <a:lnTo>
                  <a:pt x="3816" y="1214"/>
                </a:lnTo>
                <a:lnTo>
                  <a:pt x="3823" y="1215"/>
                </a:lnTo>
                <a:lnTo>
                  <a:pt x="3829" y="1218"/>
                </a:lnTo>
                <a:lnTo>
                  <a:pt x="3835" y="1221"/>
                </a:lnTo>
                <a:lnTo>
                  <a:pt x="3841" y="1225"/>
                </a:lnTo>
                <a:lnTo>
                  <a:pt x="3847" y="1229"/>
                </a:lnTo>
                <a:lnTo>
                  <a:pt x="3852" y="1234"/>
                </a:lnTo>
                <a:lnTo>
                  <a:pt x="3856" y="1239"/>
                </a:lnTo>
                <a:lnTo>
                  <a:pt x="3860" y="1245"/>
                </a:lnTo>
                <a:lnTo>
                  <a:pt x="3864" y="1251"/>
                </a:lnTo>
                <a:lnTo>
                  <a:pt x="3867" y="1258"/>
                </a:lnTo>
                <a:lnTo>
                  <a:pt x="3869" y="1266"/>
                </a:lnTo>
                <a:lnTo>
                  <a:pt x="3900" y="1377"/>
                </a:lnTo>
                <a:lnTo>
                  <a:pt x="3901" y="1384"/>
                </a:lnTo>
                <a:lnTo>
                  <a:pt x="3902" y="1392"/>
                </a:lnTo>
                <a:lnTo>
                  <a:pt x="3902" y="1399"/>
                </a:lnTo>
                <a:lnTo>
                  <a:pt x="3901" y="1406"/>
                </a:lnTo>
                <a:lnTo>
                  <a:pt x="3900" y="1413"/>
                </a:lnTo>
                <a:lnTo>
                  <a:pt x="3898" y="1420"/>
                </a:lnTo>
                <a:lnTo>
                  <a:pt x="3896" y="1426"/>
                </a:lnTo>
                <a:lnTo>
                  <a:pt x="3892" y="1432"/>
                </a:lnTo>
                <a:lnTo>
                  <a:pt x="3889" y="1438"/>
                </a:lnTo>
                <a:lnTo>
                  <a:pt x="3884" y="1444"/>
                </a:lnTo>
                <a:lnTo>
                  <a:pt x="3880" y="1449"/>
                </a:lnTo>
                <a:lnTo>
                  <a:pt x="3873" y="1453"/>
                </a:lnTo>
                <a:lnTo>
                  <a:pt x="3868" y="1458"/>
                </a:lnTo>
                <a:lnTo>
                  <a:pt x="3862" y="1462"/>
                </a:lnTo>
                <a:lnTo>
                  <a:pt x="3855" y="1465"/>
                </a:lnTo>
                <a:lnTo>
                  <a:pt x="3848" y="1467"/>
                </a:lnTo>
                <a:lnTo>
                  <a:pt x="3754" y="1492"/>
                </a:lnTo>
                <a:lnTo>
                  <a:pt x="3767" y="1536"/>
                </a:lnTo>
                <a:lnTo>
                  <a:pt x="3779" y="1580"/>
                </a:lnTo>
                <a:lnTo>
                  <a:pt x="3789" y="1624"/>
                </a:lnTo>
                <a:lnTo>
                  <a:pt x="3798" y="1669"/>
                </a:lnTo>
                <a:lnTo>
                  <a:pt x="3905" y="1653"/>
                </a:lnTo>
                <a:lnTo>
                  <a:pt x="3912" y="1652"/>
                </a:lnTo>
                <a:lnTo>
                  <a:pt x="3919" y="1652"/>
                </a:lnTo>
                <a:lnTo>
                  <a:pt x="3926" y="1652"/>
                </a:lnTo>
                <a:lnTo>
                  <a:pt x="3933" y="1654"/>
                </a:lnTo>
                <a:lnTo>
                  <a:pt x="3941" y="1656"/>
                </a:lnTo>
                <a:lnTo>
                  <a:pt x="3947" y="1658"/>
                </a:lnTo>
                <a:lnTo>
                  <a:pt x="3953" y="1662"/>
                </a:lnTo>
                <a:lnTo>
                  <a:pt x="3959" y="1665"/>
                </a:lnTo>
                <a:lnTo>
                  <a:pt x="3965" y="1670"/>
                </a:lnTo>
                <a:lnTo>
                  <a:pt x="3969" y="1674"/>
                </a:lnTo>
                <a:lnTo>
                  <a:pt x="3974" y="1680"/>
                </a:lnTo>
                <a:lnTo>
                  <a:pt x="3978" y="1685"/>
                </a:lnTo>
                <a:lnTo>
                  <a:pt x="3981" y="1692"/>
                </a:lnTo>
                <a:lnTo>
                  <a:pt x="3984" y="1698"/>
                </a:lnTo>
                <a:lnTo>
                  <a:pt x="3986" y="1705"/>
                </a:lnTo>
                <a:lnTo>
                  <a:pt x="3988" y="1713"/>
                </a:lnTo>
                <a:lnTo>
                  <a:pt x="4007" y="1827"/>
                </a:lnTo>
                <a:lnTo>
                  <a:pt x="4008" y="1834"/>
                </a:lnTo>
                <a:lnTo>
                  <a:pt x="4008" y="1842"/>
                </a:lnTo>
                <a:lnTo>
                  <a:pt x="4007" y="1850"/>
                </a:lnTo>
                <a:lnTo>
                  <a:pt x="4006" y="1856"/>
                </a:lnTo>
                <a:lnTo>
                  <a:pt x="4004" y="1863"/>
                </a:lnTo>
                <a:lnTo>
                  <a:pt x="4000" y="1869"/>
                </a:lnTo>
                <a:lnTo>
                  <a:pt x="3997" y="1876"/>
                </a:lnTo>
                <a:lnTo>
                  <a:pt x="3993" y="1881"/>
                </a:lnTo>
                <a:lnTo>
                  <a:pt x="3989" y="1887"/>
                </a:lnTo>
                <a:lnTo>
                  <a:pt x="3984" y="1892"/>
                </a:lnTo>
                <a:lnTo>
                  <a:pt x="3979" y="1896"/>
                </a:lnTo>
                <a:lnTo>
                  <a:pt x="3973" y="1901"/>
                </a:lnTo>
                <a:lnTo>
                  <a:pt x="3967" y="1905"/>
                </a:lnTo>
                <a:lnTo>
                  <a:pt x="3961" y="1907"/>
                </a:lnTo>
                <a:lnTo>
                  <a:pt x="3954" y="1910"/>
                </a:lnTo>
                <a:lnTo>
                  <a:pt x="3946" y="1911"/>
                </a:lnTo>
                <a:lnTo>
                  <a:pt x="3832" y="1929"/>
                </a:lnTo>
                <a:lnTo>
                  <a:pt x="3831" y="1929"/>
                </a:lnTo>
                <a:lnTo>
                  <a:pt x="3833" y="1990"/>
                </a:lnTo>
                <a:lnTo>
                  <a:pt x="3833" y="2052"/>
                </a:lnTo>
                <a:lnTo>
                  <a:pt x="3831" y="2113"/>
                </a:lnTo>
                <a:lnTo>
                  <a:pt x="3827" y="2174"/>
                </a:lnTo>
                <a:lnTo>
                  <a:pt x="3930" y="2182"/>
                </a:lnTo>
                <a:lnTo>
                  <a:pt x="3937" y="2183"/>
                </a:lnTo>
                <a:lnTo>
                  <a:pt x="3945" y="2185"/>
                </a:lnTo>
                <a:lnTo>
                  <a:pt x="3952" y="2187"/>
                </a:lnTo>
                <a:lnTo>
                  <a:pt x="3958" y="2190"/>
                </a:lnTo>
                <a:lnTo>
                  <a:pt x="3964" y="2194"/>
                </a:lnTo>
                <a:lnTo>
                  <a:pt x="3970" y="2198"/>
                </a:lnTo>
                <a:lnTo>
                  <a:pt x="3975" y="2203"/>
                </a:lnTo>
                <a:lnTo>
                  <a:pt x="3979" y="2208"/>
                </a:lnTo>
                <a:lnTo>
                  <a:pt x="3984" y="2213"/>
                </a:lnTo>
                <a:lnTo>
                  <a:pt x="3987" y="2220"/>
                </a:lnTo>
                <a:lnTo>
                  <a:pt x="3990" y="2226"/>
                </a:lnTo>
                <a:lnTo>
                  <a:pt x="3993" y="2233"/>
                </a:lnTo>
                <a:lnTo>
                  <a:pt x="3995" y="2239"/>
                </a:lnTo>
                <a:lnTo>
                  <a:pt x="3996" y="2246"/>
                </a:lnTo>
                <a:lnTo>
                  <a:pt x="3996" y="2253"/>
                </a:lnTo>
                <a:lnTo>
                  <a:pt x="3996" y="2261"/>
                </a:lnTo>
                <a:lnTo>
                  <a:pt x="3986" y="2377"/>
                </a:lnTo>
                <a:lnTo>
                  <a:pt x="3986" y="2384"/>
                </a:lnTo>
                <a:lnTo>
                  <a:pt x="3984" y="2391"/>
                </a:lnTo>
                <a:lnTo>
                  <a:pt x="3981" y="2398"/>
                </a:lnTo>
                <a:lnTo>
                  <a:pt x="3979" y="2404"/>
                </a:lnTo>
                <a:lnTo>
                  <a:pt x="3975" y="2411"/>
                </a:lnTo>
                <a:lnTo>
                  <a:pt x="3971" y="2417"/>
                </a:lnTo>
                <a:lnTo>
                  <a:pt x="3966" y="2422"/>
                </a:lnTo>
                <a:lnTo>
                  <a:pt x="3961" y="2426"/>
                </a:lnTo>
                <a:lnTo>
                  <a:pt x="3956" y="2431"/>
                </a:lnTo>
                <a:lnTo>
                  <a:pt x="3950" y="2434"/>
                </a:lnTo>
                <a:lnTo>
                  <a:pt x="3944" y="2437"/>
                </a:lnTo>
                <a:lnTo>
                  <a:pt x="3936" y="2440"/>
                </a:lnTo>
                <a:lnTo>
                  <a:pt x="3930" y="2442"/>
                </a:lnTo>
                <a:lnTo>
                  <a:pt x="3923" y="2443"/>
                </a:lnTo>
                <a:lnTo>
                  <a:pt x="3915" y="2443"/>
                </a:lnTo>
                <a:lnTo>
                  <a:pt x="3908" y="2443"/>
                </a:lnTo>
                <a:lnTo>
                  <a:pt x="3792" y="2434"/>
                </a:lnTo>
                <a:lnTo>
                  <a:pt x="3787" y="2433"/>
                </a:lnTo>
                <a:lnTo>
                  <a:pt x="3773" y="2488"/>
                </a:lnTo>
                <a:lnTo>
                  <a:pt x="3758" y="2543"/>
                </a:lnTo>
                <a:lnTo>
                  <a:pt x="3741" y="2596"/>
                </a:lnTo>
                <a:lnTo>
                  <a:pt x="3722" y="2650"/>
                </a:lnTo>
                <a:lnTo>
                  <a:pt x="3823" y="2693"/>
                </a:lnTo>
                <a:lnTo>
                  <a:pt x="3829" y="2697"/>
                </a:lnTo>
                <a:lnTo>
                  <a:pt x="3835" y="2700"/>
                </a:lnTo>
                <a:lnTo>
                  <a:pt x="3841" y="2705"/>
                </a:lnTo>
                <a:lnTo>
                  <a:pt x="3846" y="2710"/>
                </a:lnTo>
                <a:lnTo>
                  <a:pt x="3851" y="2715"/>
                </a:lnTo>
                <a:lnTo>
                  <a:pt x="3855" y="2720"/>
                </a:lnTo>
                <a:lnTo>
                  <a:pt x="3858" y="2727"/>
                </a:lnTo>
                <a:lnTo>
                  <a:pt x="3861" y="2734"/>
                </a:lnTo>
                <a:lnTo>
                  <a:pt x="3863" y="2740"/>
                </a:lnTo>
                <a:lnTo>
                  <a:pt x="3865" y="2747"/>
                </a:lnTo>
                <a:lnTo>
                  <a:pt x="3866" y="2754"/>
                </a:lnTo>
                <a:lnTo>
                  <a:pt x="3866" y="2761"/>
                </a:lnTo>
                <a:lnTo>
                  <a:pt x="3865" y="2768"/>
                </a:lnTo>
                <a:lnTo>
                  <a:pt x="3864" y="2775"/>
                </a:lnTo>
                <a:lnTo>
                  <a:pt x="3862" y="2782"/>
                </a:lnTo>
                <a:lnTo>
                  <a:pt x="3860" y="2790"/>
                </a:lnTo>
                <a:lnTo>
                  <a:pt x="3814" y="2896"/>
                </a:lnTo>
                <a:lnTo>
                  <a:pt x="3810" y="2902"/>
                </a:lnTo>
                <a:lnTo>
                  <a:pt x="3806" y="2908"/>
                </a:lnTo>
                <a:lnTo>
                  <a:pt x="3802" y="2914"/>
                </a:lnTo>
                <a:lnTo>
                  <a:pt x="3797" y="2920"/>
                </a:lnTo>
                <a:lnTo>
                  <a:pt x="3792" y="2924"/>
                </a:lnTo>
                <a:lnTo>
                  <a:pt x="3786" y="2928"/>
                </a:lnTo>
                <a:lnTo>
                  <a:pt x="3780" y="2932"/>
                </a:lnTo>
                <a:lnTo>
                  <a:pt x="3774" y="2935"/>
                </a:lnTo>
                <a:lnTo>
                  <a:pt x="3767" y="2937"/>
                </a:lnTo>
                <a:lnTo>
                  <a:pt x="3761" y="2938"/>
                </a:lnTo>
                <a:lnTo>
                  <a:pt x="3754" y="2939"/>
                </a:lnTo>
                <a:lnTo>
                  <a:pt x="3746" y="2940"/>
                </a:lnTo>
                <a:lnTo>
                  <a:pt x="3739" y="2939"/>
                </a:lnTo>
                <a:lnTo>
                  <a:pt x="3732" y="2938"/>
                </a:lnTo>
                <a:lnTo>
                  <a:pt x="3725" y="2936"/>
                </a:lnTo>
                <a:lnTo>
                  <a:pt x="3718" y="2934"/>
                </a:lnTo>
                <a:lnTo>
                  <a:pt x="3615" y="2889"/>
                </a:lnTo>
                <a:lnTo>
                  <a:pt x="3591" y="2933"/>
                </a:lnTo>
                <a:lnTo>
                  <a:pt x="3565" y="2976"/>
                </a:lnTo>
                <a:lnTo>
                  <a:pt x="3538" y="3020"/>
                </a:lnTo>
                <a:lnTo>
                  <a:pt x="3510" y="3063"/>
                </a:lnTo>
                <a:lnTo>
                  <a:pt x="3592" y="3123"/>
                </a:lnTo>
                <a:lnTo>
                  <a:pt x="3598" y="3128"/>
                </a:lnTo>
                <a:lnTo>
                  <a:pt x="3603" y="3133"/>
                </a:lnTo>
                <a:lnTo>
                  <a:pt x="3607" y="3139"/>
                </a:lnTo>
                <a:lnTo>
                  <a:pt x="3611" y="3145"/>
                </a:lnTo>
                <a:lnTo>
                  <a:pt x="3614" y="3151"/>
                </a:lnTo>
                <a:lnTo>
                  <a:pt x="3617" y="3157"/>
                </a:lnTo>
                <a:lnTo>
                  <a:pt x="3619" y="3164"/>
                </a:lnTo>
                <a:lnTo>
                  <a:pt x="3621" y="3171"/>
                </a:lnTo>
                <a:lnTo>
                  <a:pt x="3622" y="3178"/>
                </a:lnTo>
                <a:lnTo>
                  <a:pt x="3622" y="3185"/>
                </a:lnTo>
                <a:lnTo>
                  <a:pt x="3621" y="3192"/>
                </a:lnTo>
                <a:lnTo>
                  <a:pt x="3619" y="3199"/>
                </a:lnTo>
                <a:lnTo>
                  <a:pt x="3617" y="3206"/>
                </a:lnTo>
                <a:lnTo>
                  <a:pt x="3614" y="3212"/>
                </a:lnTo>
                <a:lnTo>
                  <a:pt x="3611" y="3219"/>
                </a:lnTo>
                <a:lnTo>
                  <a:pt x="3607" y="3225"/>
                </a:lnTo>
                <a:lnTo>
                  <a:pt x="3538" y="3319"/>
                </a:lnTo>
                <a:lnTo>
                  <a:pt x="3534" y="3324"/>
                </a:lnTo>
                <a:lnTo>
                  <a:pt x="3528" y="3329"/>
                </a:lnTo>
                <a:lnTo>
                  <a:pt x="3523" y="3334"/>
                </a:lnTo>
                <a:lnTo>
                  <a:pt x="3517" y="3338"/>
                </a:lnTo>
                <a:lnTo>
                  <a:pt x="3511" y="3341"/>
                </a:lnTo>
                <a:lnTo>
                  <a:pt x="3505" y="3344"/>
                </a:lnTo>
                <a:lnTo>
                  <a:pt x="3498" y="3346"/>
                </a:lnTo>
                <a:lnTo>
                  <a:pt x="3490" y="3347"/>
                </a:lnTo>
                <a:lnTo>
                  <a:pt x="3483" y="3348"/>
                </a:lnTo>
                <a:lnTo>
                  <a:pt x="3476" y="3348"/>
                </a:lnTo>
                <a:lnTo>
                  <a:pt x="3470" y="3347"/>
                </a:lnTo>
                <a:lnTo>
                  <a:pt x="3463" y="3346"/>
                </a:lnTo>
                <a:lnTo>
                  <a:pt x="3456" y="3344"/>
                </a:lnTo>
                <a:lnTo>
                  <a:pt x="3449" y="3341"/>
                </a:lnTo>
                <a:lnTo>
                  <a:pt x="3443" y="3338"/>
                </a:lnTo>
                <a:lnTo>
                  <a:pt x="3437" y="3334"/>
                </a:lnTo>
                <a:lnTo>
                  <a:pt x="3345" y="3266"/>
                </a:lnTo>
                <a:lnTo>
                  <a:pt x="3306" y="3307"/>
                </a:lnTo>
                <a:lnTo>
                  <a:pt x="3266" y="3346"/>
                </a:lnTo>
                <a:lnTo>
                  <a:pt x="3224" y="3385"/>
                </a:lnTo>
                <a:lnTo>
                  <a:pt x="3181" y="3421"/>
                </a:lnTo>
                <a:lnTo>
                  <a:pt x="3190" y="3430"/>
                </a:lnTo>
                <a:lnTo>
                  <a:pt x="3197" y="3439"/>
                </a:lnTo>
                <a:lnTo>
                  <a:pt x="3264" y="3534"/>
                </a:lnTo>
                <a:lnTo>
                  <a:pt x="3267" y="3540"/>
                </a:lnTo>
                <a:lnTo>
                  <a:pt x="3271" y="3546"/>
                </a:lnTo>
                <a:lnTo>
                  <a:pt x="3273" y="3554"/>
                </a:lnTo>
                <a:lnTo>
                  <a:pt x="3275" y="3561"/>
                </a:lnTo>
                <a:lnTo>
                  <a:pt x="3276" y="3567"/>
                </a:lnTo>
                <a:lnTo>
                  <a:pt x="3276" y="3574"/>
                </a:lnTo>
                <a:lnTo>
                  <a:pt x="3276" y="3581"/>
                </a:lnTo>
                <a:lnTo>
                  <a:pt x="3275" y="3588"/>
                </a:lnTo>
                <a:lnTo>
                  <a:pt x="3274" y="3595"/>
                </a:lnTo>
                <a:lnTo>
                  <a:pt x="3272" y="3601"/>
                </a:lnTo>
                <a:lnTo>
                  <a:pt x="3269" y="3608"/>
                </a:lnTo>
                <a:lnTo>
                  <a:pt x="3266" y="3614"/>
                </a:lnTo>
                <a:lnTo>
                  <a:pt x="3262" y="3620"/>
                </a:lnTo>
                <a:lnTo>
                  <a:pt x="3257" y="3626"/>
                </a:lnTo>
                <a:lnTo>
                  <a:pt x="3252" y="3631"/>
                </a:lnTo>
                <a:lnTo>
                  <a:pt x="3246" y="3635"/>
                </a:lnTo>
                <a:lnTo>
                  <a:pt x="3150" y="3702"/>
                </a:lnTo>
                <a:lnTo>
                  <a:pt x="3144" y="3706"/>
                </a:lnTo>
                <a:lnTo>
                  <a:pt x="3138" y="3709"/>
                </a:lnTo>
                <a:lnTo>
                  <a:pt x="3131" y="3711"/>
                </a:lnTo>
                <a:lnTo>
                  <a:pt x="3124" y="3713"/>
                </a:lnTo>
                <a:lnTo>
                  <a:pt x="3117" y="3714"/>
                </a:lnTo>
                <a:lnTo>
                  <a:pt x="3109" y="3715"/>
                </a:lnTo>
                <a:lnTo>
                  <a:pt x="3103" y="3715"/>
                </a:lnTo>
                <a:lnTo>
                  <a:pt x="3096" y="3714"/>
                </a:lnTo>
                <a:lnTo>
                  <a:pt x="3089" y="3712"/>
                </a:lnTo>
                <a:lnTo>
                  <a:pt x="3082" y="3710"/>
                </a:lnTo>
                <a:lnTo>
                  <a:pt x="3076" y="3707"/>
                </a:lnTo>
                <a:lnTo>
                  <a:pt x="3070" y="3704"/>
                </a:lnTo>
                <a:lnTo>
                  <a:pt x="3064" y="3700"/>
                </a:lnTo>
                <a:lnTo>
                  <a:pt x="3059" y="3695"/>
                </a:lnTo>
                <a:lnTo>
                  <a:pt x="3054" y="3690"/>
                </a:lnTo>
                <a:lnTo>
                  <a:pt x="3049" y="3684"/>
                </a:lnTo>
                <a:lnTo>
                  <a:pt x="2982" y="3589"/>
                </a:lnTo>
                <a:lnTo>
                  <a:pt x="2977" y="3581"/>
                </a:lnTo>
                <a:lnTo>
                  <a:pt x="2973" y="3572"/>
                </a:lnTo>
                <a:lnTo>
                  <a:pt x="2925" y="3602"/>
                </a:lnTo>
                <a:lnTo>
                  <a:pt x="2874" y="3630"/>
                </a:lnTo>
                <a:lnTo>
                  <a:pt x="2823" y="3656"/>
                </a:lnTo>
                <a:lnTo>
                  <a:pt x="2772" y="3682"/>
                </a:lnTo>
                <a:lnTo>
                  <a:pt x="2778" y="3690"/>
                </a:lnTo>
                <a:lnTo>
                  <a:pt x="2783" y="3700"/>
                </a:lnTo>
                <a:lnTo>
                  <a:pt x="2825" y="3809"/>
                </a:lnTo>
                <a:lnTo>
                  <a:pt x="2827" y="3816"/>
                </a:lnTo>
                <a:lnTo>
                  <a:pt x="2829" y="3823"/>
                </a:lnTo>
                <a:lnTo>
                  <a:pt x="2829" y="3830"/>
                </a:lnTo>
                <a:lnTo>
                  <a:pt x="2830" y="3837"/>
                </a:lnTo>
                <a:lnTo>
                  <a:pt x="2829" y="3844"/>
                </a:lnTo>
                <a:lnTo>
                  <a:pt x="2828" y="3851"/>
                </a:lnTo>
                <a:lnTo>
                  <a:pt x="2826" y="3857"/>
                </a:lnTo>
                <a:lnTo>
                  <a:pt x="2823" y="3864"/>
                </a:lnTo>
                <a:lnTo>
                  <a:pt x="2820" y="3871"/>
                </a:lnTo>
                <a:lnTo>
                  <a:pt x="2817" y="3877"/>
                </a:lnTo>
                <a:lnTo>
                  <a:pt x="2812" y="3882"/>
                </a:lnTo>
                <a:lnTo>
                  <a:pt x="2808" y="3887"/>
                </a:lnTo>
                <a:lnTo>
                  <a:pt x="2802" y="3892"/>
                </a:lnTo>
                <a:lnTo>
                  <a:pt x="2797" y="3896"/>
                </a:lnTo>
                <a:lnTo>
                  <a:pt x="2789" y="3900"/>
                </a:lnTo>
                <a:lnTo>
                  <a:pt x="2783" y="3903"/>
                </a:lnTo>
                <a:lnTo>
                  <a:pt x="2675" y="3945"/>
                </a:lnTo>
                <a:lnTo>
                  <a:pt x="2668" y="3947"/>
                </a:lnTo>
                <a:lnTo>
                  <a:pt x="2660" y="3949"/>
                </a:lnTo>
                <a:lnTo>
                  <a:pt x="2653" y="3949"/>
                </a:lnTo>
                <a:lnTo>
                  <a:pt x="2646" y="3950"/>
                </a:lnTo>
                <a:lnTo>
                  <a:pt x="2639" y="3949"/>
                </a:lnTo>
                <a:lnTo>
                  <a:pt x="2632" y="3948"/>
                </a:lnTo>
                <a:lnTo>
                  <a:pt x="2626" y="3946"/>
                </a:lnTo>
                <a:lnTo>
                  <a:pt x="2619" y="3943"/>
                </a:lnTo>
                <a:lnTo>
                  <a:pt x="2613" y="3940"/>
                </a:lnTo>
                <a:lnTo>
                  <a:pt x="2607" y="3937"/>
                </a:lnTo>
                <a:lnTo>
                  <a:pt x="2601" y="3931"/>
                </a:lnTo>
                <a:lnTo>
                  <a:pt x="2596" y="3927"/>
                </a:lnTo>
                <a:lnTo>
                  <a:pt x="2591" y="3921"/>
                </a:lnTo>
                <a:lnTo>
                  <a:pt x="2587" y="3916"/>
                </a:lnTo>
                <a:lnTo>
                  <a:pt x="2583" y="3909"/>
                </a:lnTo>
                <a:lnTo>
                  <a:pt x="2580" y="3903"/>
                </a:lnTo>
                <a:lnTo>
                  <a:pt x="2539" y="3794"/>
                </a:lnTo>
                <a:lnTo>
                  <a:pt x="2535" y="3783"/>
                </a:lnTo>
                <a:lnTo>
                  <a:pt x="2533" y="3771"/>
                </a:lnTo>
                <a:lnTo>
                  <a:pt x="2483" y="3786"/>
                </a:lnTo>
                <a:lnTo>
                  <a:pt x="2431" y="3798"/>
                </a:lnTo>
                <a:lnTo>
                  <a:pt x="2379" y="3811"/>
                </a:lnTo>
                <a:lnTo>
                  <a:pt x="2327" y="3820"/>
                </a:lnTo>
                <a:lnTo>
                  <a:pt x="2328" y="3823"/>
                </a:lnTo>
                <a:lnTo>
                  <a:pt x="2358" y="3936"/>
                </a:lnTo>
                <a:lnTo>
                  <a:pt x="2360" y="3943"/>
                </a:lnTo>
                <a:lnTo>
                  <a:pt x="2361" y="3950"/>
                </a:lnTo>
                <a:lnTo>
                  <a:pt x="2361" y="3957"/>
                </a:lnTo>
                <a:lnTo>
                  <a:pt x="2360" y="3964"/>
                </a:lnTo>
                <a:lnTo>
                  <a:pt x="2359" y="3971"/>
                </a:lnTo>
                <a:lnTo>
                  <a:pt x="2357" y="3977"/>
                </a:lnTo>
                <a:lnTo>
                  <a:pt x="2355" y="3984"/>
                </a:lnTo>
                <a:lnTo>
                  <a:pt x="2351" y="3990"/>
                </a:lnTo>
                <a:lnTo>
                  <a:pt x="2348" y="3996"/>
                </a:lnTo>
                <a:lnTo>
                  <a:pt x="2342" y="4002"/>
                </a:lnTo>
                <a:lnTo>
                  <a:pt x="2338" y="4007"/>
                </a:lnTo>
                <a:lnTo>
                  <a:pt x="2332" y="4012"/>
                </a:lnTo>
                <a:lnTo>
                  <a:pt x="2327" y="4016"/>
                </a:lnTo>
                <a:lnTo>
                  <a:pt x="2320" y="4019"/>
                </a:lnTo>
                <a:lnTo>
                  <a:pt x="2314" y="4022"/>
                </a:lnTo>
                <a:lnTo>
                  <a:pt x="2307" y="4024"/>
                </a:lnTo>
                <a:lnTo>
                  <a:pt x="2195" y="4054"/>
                </a:lnTo>
                <a:lnTo>
                  <a:pt x="2187" y="4056"/>
                </a:lnTo>
                <a:lnTo>
                  <a:pt x="2180" y="4057"/>
                </a:lnTo>
                <a:lnTo>
                  <a:pt x="2173" y="4057"/>
                </a:lnTo>
                <a:lnTo>
                  <a:pt x="2166" y="4056"/>
                </a:lnTo>
                <a:lnTo>
                  <a:pt x="2159" y="4055"/>
                </a:lnTo>
                <a:lnTo>
                  <a:pt x="2152" y="4053"/>
                </a:lnTo>
                <a:lnTo>
                  <a:pt x="2145" y="4050"/>
                </a:lnTo>
                <a:lnTo>
                  <a:pt x="2139" y="4047"/>
                </a:lnTo>
                <a:lnTo>
                  <a:pt x="2133" y="4043"/>
                </a:lnTo>
                <a:lnTo>
                  <a:pt x="2128" y="4039"/>
                </a:lnTo>
                <a:lnTo>
                  <a:pt x="2123" y="4034"/>
                </a:lnTo>
                <a:lnTo>
                  <a:pt x="2118" y="4029"/>
                </a:lnTo>
                <a:lnTo>
                  <a:pt x="2114" y="4023"/>
                </a:lnTo>
                <a:lnTo>
                  <a:pt x="2111" y="4017"/>
                </a:lnTo>
                <a:lnTo>
                  <a:pt x="2108" y="4011"/>
                </a:lnTo>
                <a:lnTo>
                  <a:pt x="2106" y="4004"/>
                </a:lnTo>
                <a:lnTo>
                  <a:pt x="2075" y="3891"/>
                </a:lnTo>
                <a:lnTo>
                  <a:pt x="2073" y="3880"/>
                </a:lnTo>
                <a:lnTo>
                  <a:pt x="2073" y="3868"/>
                </a:lnTo>
                <a:lnTo>
                  <a:pt x="2074" y="3857"/>
                </a:lnTo>
                <a:lnTo>
                  <a:pt x="2077" y="3846"/>
                </a:lnTo>
                <a:lnTo>
                  <a:pt x="2020" y="3848"/>
                </a:lnTo>
                <a:lnTo>
                  <a:pt x="1964" y="3847"/>
                </a:lnTo>
                <a:lnTo>
                  <a:pt x="1908" y="3845"/>
                </a:lnTo>
                <a:lnTo>
                  <a:pt x="1851" y="3841"/>
                </a:lnTo>
                <a:lnTo>
                  <a:pt x="1851" y="3848"/>
                </a:lnTo>
                <a:lnTo>
                  <a:pt x="1851" y="3854"/>
                </a:lnTo>
                <a:lnTo>
                  <a:pt x="1835" y="3970"/>
                </a:lnTo>
                <a:lnTo>
                  <a:pt x="1834" y="3977"/>
                </a:lnTo>
                <a:lnTo>
                  <a:pt x="1832" y="3984"/>
                </a:lnTo>
                <a:lnTo>
                  <a:pt x="1829" y="3991"/>
                </a:lnTo>
                <a:lnTo>
                  <a:pt x="1826" y="3998"/>
                </a:lnTo>
                <a:lnTo>
                  <a:pt x="1822" y="4004"/>
                </a:lnTo>
                <a:lnTo>
                  <a:pt x="1818" y="4009"/>
                </a:lnTo>
                <a:lnTo>
                  <a:pt x="1813" y="4014"/>
                </a:lnTo>
                <a:lnTo>
                  <a:pt x="1808" y="4018"/>
                </a:lnTo>
                <a:lnTo>
                  <a:pt x="1802" y="4022"/>
                </a:lnTo>
                <a:lnTo>
                  <a:pt x="1796" y="4026"/>
                </a:lnTo>
                <a:lnTo>
                  <a:pt x="1790" y="4029"/>
                </a:lnTo>
                <a:lnTo>
                  <a:pt x="1783" y="4031"/>
                </a:lnTo>
                <a:lnTo>
                  <a:pt x="1776" y="4032"/>
                </a:lnTo>
                <a:lnTo>
                  <a:pt x="1768" y="4033"/>
                </a:lnTo>
                <a:lnTo>
                  <a:pt x="1761" y="4033"/>
                </a:lnTo>
                <a:lnTo>
                  <a:pt x="1754" y="4033"/>
                </a:lnTo>
                <a:lnTo>
                  <a:pt x="1638" y="4018"/>
                </a:lnTo>
                <a:lnTo>
                  <a:pt x="1631" y="4017"/>
                </a:lnTo>
                <a:lnTo>
                  <a:pt x="1624" y="4015"/>
                </a:lnTo>
                <a:lnTo>
                  <a:pt x="1618" y="4012"/>
                </a:lnTo>
                <a:lnTo>
                  <a:pt x="1611" y="4009"/>
                </a:lnTo>
                <a:lnTo>
                  <a:pt x="1606" y="4005"/>
                </a:lnTo>
                <a:lnTo>
                  <a:pt x="1600" y="4001"/>
                </a:lnTo>
                <a:lnTo>
                  <a:pt x="1595" y="3995"/>
                </a:lnTo>
                <a:lnTo>
                  <a:pt x="1591" y="3990"/>
                </a:lnTo>
                <a:lnTo>
                  <a:pt x="1587" y="3984"/>
                </a:lnTo>
                <a:lnTo>
                  <a:pt x="1584" y="3978"/>
                </a:lnTo>
                <a:lnTo>
                  <a:pt x="1580" y="3972"/>
                </a:lnTo>
                <a:lnTo>
                  <a:pt x="1578" y="3965"/>
                </a:lnTo>
                <a:lnTo>
                  <a:pt x="1576" y="3958"/>
                </a:lnTo>
                <a:lnTo>
                  <a:pt x="1575" y="3951"/>
                </a:lnTo>
                <a:lnTo>
                  <a:pt x="1575" y="3944"/>
                </a:lnTo>
                <a:lnTo>
                  <a:pt x="1576" y="3937"/>
                </a:lnTo>
                <a:lnTo>
                  <a:pt x="1591" y="3821"/>
                </a:lnTo>
                <a:lnTo>
                  <a:pt x="1594" y="3811"/>
                </a:lnTo>
                <a:lnTo>
                  <a:pt x="1597" y="3800"/>
                </a:lnTo>
                <a:lnTo>
                  <a:pt x="1541" y="3786"/>
                </a:lnTo>
                <a:lnTo>
                  <a:pt x="1486" y="3771"/>
                </a:lnTo>
                <a:lnTo>
                  <a:pt x="1431" y="3754"/>
                </a:lnTo>
                <a:lnTo>
                  <a:pt x="1376" y="3734"/>
                </a:lnTo>
                <a:lnTo>
                  <a:pt x="1338" y="3837"/>
                </a:lnTo>
                <a:lnTo>
                  <a:pt x="1335" y="3844"/>
                </a:lnTo>
                <a:lnTo>
                  <a:pt x="1332" y="3850"/>
                </a:lnTo>
                <a:lnTo>
                  <a:pt x="1327" y="3856"/>
                </a:lnTo>
                <a:lnTo>
                  <a:pt x="1322" y="3861"/>
                </a:lnTo>
                <a:lnTo>
                  <a:pt x="1317" y="3866"/>
                </a:lnTo>
                <a:lnTo>
                  <a:pt x="1312" y="3872"/>
                </a:lnTo>
                <a:lnTo>
                  <a:pt x="1306" y="3875"/>
                </a:lnTo>
                <a:lnTo>
                  <a:pt x="1300" y="3878"/>
                </a:lnTo>
                <a:lnTo>
                  <a:pt x="1293" y="3881"/>
                </a:lnTo>
                <a:lnTo>
                  <a:pt x="1287" y="3883"/>
                </a:lnTo>
                <a:lnTo>
                  <a:pt x="1280" y="3884"/>
                </a:lnTo>
                <a:lnTo>
                  <a:pt x="1273" y="3885"/>
                </a:lnTo>
                <a:lnTo>
                  <a:pt x="1266" y="3885"/>
                </a:lnTo>
                <a:lnTo>
                  <a:pt x="1258" y="3884"/>
                </a:lnTo>
                <a:lnTo>
                  <a:pt x="1251" y="3883"/>
                </a:lnTo>
                <a:lnTo>
                  <a:pt x="1244" y="3880"/>
                </a:lnTo>
                <a:lnTo>
                  <a:pt x="1135" y="3839"/>
                </a:lnTo>
                <a:lnTo>
                  <a:pt x="1128" y="3836"/>
                </a:lnTo>
                <a:lnTo>
                  <a:pt x="1122" y="3833"/>
                </a:lnTo>
                <a:lnTo>
                  <a:pt x="1116" y="3829"/>
                </a:lnTo>
                <a:lnTo>
                  <a:pt x="1111" y="3824"/>
                </a:lnTo>
                <a:lnTo>
                  <a:pt x="1106" y="3819"/>
                </a:lnTo>
                <a:lnTo>
                  <a:pt x="1102" y="3814"/>
                </a:lnTo>
                <a:lnTo>
                  <a:pt x="1098" y="3808"/>
                </a:lnTo>
                <a:lnTo>
                  <a:pt x="1095" y="3801"/>
                </a:lnTo>
                <a:lnTo>
                  <a:pt x="1092" y="3794"/>
                </a:lnTo>
                <a:lnTo>
                  <a:pt x="1090" y="3788"/>
                </a:lnTo>
                <a:lnTo>
                  <a:pt x="1089" y="3781"/>
                </a:lnTo>
                <a:lnTo>
                  <a:pt x="1088" y="3774"/>
                </a:lnTo>
                <a:lnTo>
                  <a:pt x="1088" y="3767"/>
                </a:lnTo>
                <a:lnTo>
                  <a:pt x="1089" y="3760"/>
                </a:lnTo>
                <a:lnTo>
                  <a:pt x="1091" y="3753"/>
                </a:lnTo>
                <a:lnTo>
                  <a:pt x="1093" y="3746"/>
                </a:lnTo>
                <a:lnTo>
                  <a:pt x="1133" y="3637"/>
                </a:lnTo>
                <a:lnTo>
                  <a:pt x="1139" y="3627"/>
                </a:lnTo>
                <a:lnTo>
                  <a:pt x="1094" y="3601"/>
                </a:lnTo>
                <a:lnTo>
                  <a:pt x="1049" y="3575"/>
                </a:lnTo>
                <a:lnTo>
                  <a:pt x="1006" y="3547"/>
                </a:lnTo>
                <a:lnTo>
                  <a:pt x="964" y="3518"/>
                </a:lnTo>
                <a:lnTo>
                  <a:pt x="885" y="3598"/>
                </a:lnTo>
                <a:lnTo>
                  <a:pt x="878" y="3603"/>
                </a:lnTo>
                <a:lnTo>
                  <a:pt x="872" y="3608"/>
                </a:lnTo>
                <a:lnTo>
                  <a:pt x="866" y="3611"/>
                </a:lnTo>
                <a:lnTo>
                  <a:pt x="860" y="3614"/>
                </a:lnTo>
                <a:lnTo>
                  <a:pt x="853" y="3618"/>
                </a:lnTo>
                <a:lnTo>
                  <a:pt x="847" y="3619"/>
                </a:lnTo>
                <a:lnTo>
                  <a:pt x="840" y="3620"/>
                </a:lnTo>
                <a:lnTo>
                  <a:pt x="833" y="3621"/>
                </a:lnTo>
                <a:lnTo>
                  <a:pt x="826" y="3620"/>
                </a:lnTo>
                <a:lnTo>
                  <a:pt x="818" y="3620"/>
                </a:lnTo>
                <a:lnTo>
                  <a:pt x="812" y="3618"/>
                </a:lnTo>
                <a:lnTo>
                  <a:pt x="805" y="3616"/>
                </a:lnTo>
                <a:lnTo>
                  <a:pt x="799" y="3612"/>
                </a:lnTo>
                <a:lnTo>
                  <a:pt x="793" y="3608"/>
                </a:lnTo>
                <a:lnTo>
                  <a:pt x="787" y="3604"/>
                </a:lnTo>
                <a:lnTo>
                  <a:pt x="781" y="3599"/>
                </a:lnTo>
                <a:lnTo>
                  <a:pt x="699" y="3518"/>
                </a:lnTo>
                <a:lnTo>
                  <a:pt x="694" y="3512"/>
                </a:lnTo>
                <a:lnTo>
                  <a:pt x="689" y="3507"/>
                </a:lnTo>
                <a:lnTo>
                  <a:pt x="685" y="3500"/>
                </a:lnTo>
                <a:lnTo>
                  <a:pt x="682" y="3494"/>
                </a:lnTo>
                <a:lnTo>
                  <a:pt x="680" y="3487"/>
                </a:lnTo>
                <a:lnTo>
                  <a:pt x="678" y="3480"/>
                </a:lnTo>
                <a:lnTo>
                  <a:pt x="677" y="3473"/>
                </a:lnTo>
                <a:lnTo>
                  <a:pt x="677" y="3466"/>
                </a:lnTo>
                <a:lnTo>
                  <a:pt x="677" y="3459"/>
                </a:lnTo>
                <a:lnTo>
                  <a:pt x="678" y="3452"/>
                </a:lnTo>
                <a:lnTo>
                  <a:pt x="679" y="3446"/>
                </a:lnTo>
                <a:lnTo>
                  <a:pt x="682" y="3439"/>
                </a:lnTo>
                <a:lnTo>
                  <a:pt x="685" y="3433"/>
                </a:lnTo>
                <a:lnTo>
                  <a:pt x="688" y="3427"/>
                </a:lnTo>
                <a:lnTo>
                  <a:pt x="693" y="3420"/>
                </a:lnTo>
                <a:lnTo>
                  <a:pt x="698" y="3414"/>
                </a:lnTo>
                <a:lnTo>
                  <a:pt x="760" y="3352"/>
                </a:lnTo>
                <a:lnTo>
                  <a:pt x="720" y="3313"/>
                </a:lnTo>
                <a:lnTo>
                  <a:pt x="680" y="3273"/>
                </a:lnTo>
                <a:lnTo>
                  <a:pt x="643" y="3230"/>
                </a:lnTo>
                <a:lnTo>
                  <a:pt x="605" y="3188"/>
                </a:lnTo>
                <a:lnTo>
                  <a:pt x="528" y="3250"/>
                </a:lnTo>
                <a:lnTo>
                  <a:pt x="522" y="3254"/>
                </a:lnTo>
                <a:lnTo>
                  <a:pt x="516" y="3258"/>
                </a:lnTo>
                <a:lnTo>
                  <a:pt x="509" y="3261"/>
                </a:lnTo>
                <a:lnTo>
                  <a:pt x="503" y="3263"/>
                </a:lnTo>
                <a:lnTo>
                  <a:pt x="495" y="3265"/>
                </a:lnTo>
                <a:lnTo>
                  <a:pt x="488" y="3265"/>
                </a:lnTo>
                <a:lnTo>
                  <a:pt x="481" y="3266"/>
                </a:lnTo>
                <a:lnTo>
                  <a:pt x="474" y="3265"/>
                </a:lnTo>
                <a:lnTo>
                  <a:pt x="468" y="3264"/>
                </a:lnTo>
                <a:lnTo>
                  <a:pt x="461" y="3262"/>
                </a:lnTo>
                <a:lnTo>
                  <a:pt x="454" y="3260"/>
                </a:lnTo>
                <a:lnTo>
                  <a:pt x="448" y="3257"/>
                </a:lnTo>
                <a:lnTo>
                  <a:pt x="442" y="3253"/>
                </a:lnTo>
                <a:lnTo>
                  <a:pt x="435" y="3249"/>
                </a:lnTo>
                <a:lnTo>
                  <a:pt x="430" y="3244"/>
                </a:lnTo>
                <a:lnTo>
                  <a:pt x="425" y="3239"/>
                </a:lnTo>
                <a:lnTo>
                  <a:pt x="353" y="3148"/>
                </a:lnTo>
                <a:lnTo>
                  <a:pt x="348" y="3142"/>
                </a:lnTo>
                <a:lnTo>
                  <a:pt x="345" y="3135"/>
                </a:lnTo>
                <a:lnTo>
                  <a:pt x="342" y="3129"/>
                </a:lnTo>
                <a:lnTo>
                  <a:pt x="340" y="3122"/>
                </a:lnTo>
                <a:lnTo>
                  <a:pt x="338" y="3116"/>
                </a:lnTo>
                <a:lnTo>
                  <a:pt x="337" y="3109"/>
                </a:lnTo>
                <a:lnTo>
                  <a:pt x="337" y="3101"/>
                </a:lnTo>
                <a:lnTo>
                  <a:pt x="337" y="3094"/>
                </a:lnTo>
                <a:lnTo>
                  <a:pt x="339" y="3087"/>
                </a:lnTo>
                <a:lnTo>
                  <a:pt x="340" y="3080"/>
                </a:lnTo>
                <a:lnTo>
                  <a:pt x="343" y="3074"/>
                </a:lnTo>
                <a:lnTo>
                  <a:pt x="346" y="3068"/>
                </a:lnTo>
                <a:lnTo>
                  <a:pt x="349" y="3062"/>
                </a:lnTo>
                <a:lnTo>
                  <a:pt x="354" y="3056"/>
                </a:lnTo>
                <a:lnTo>
                  <a:pt x="358" y="3051"/>
                </a:lnTo>
                <a:lnTo>
                  <a:pt x="364" y="3046"/>
                </a:lnTo>
                <a:lnTo>
                  <a:pt x="453" y="2974"/>
                </a:lnTo>
                <a:lnTo>
                  <a:pt x="424" y="2925"/>
                </a:lnTo>
                <a:lnTo>
                  <a:pt x="397" y="2875"/>
                </a:lnTo>
                <a:lnTo>
                  <a:pt x="370" y="2824"/>
                </a:lnTo>
                <a:lnTo>
                  <a:pt x="347" y="2773"/>
                </a:lnTo>
                <a:lnTo>
                  <a:pt x="257" y="2815"/>
                </a:lnTo>
                <a:lnTo>
                  <a:pt x="251" y="2818"/>
                </a:lnTo>
                <a:lnTo>
                  <a:pt x="243" y="2820"/>
                </a:lnTo>
                <a:lnTo>
                  <a:pt x="236" y="2821"/>
                </a:lnTo>
                <a:lnTo>
                  <a:pt x="229" y="2822"/>
                </a:lnTo>
                <a:lnTo>
                  <a:pt x="222" y="2822"/>
                </a:lnTo>
                <a:lnTo>
                  <a:pt x="215" y="2821"/>
                </a:lnTo>
                <a:lnTo>
                  <a:pt x="208" y="2820"/>
                </a:lnTo>
                <a:lnTo>
                  <a:pt x="202" y="2818"/>
                </a:lnTo>
                <a:lnTo>
                  <a:pt x="195" y="2815"/>
                </a:lnTo>
                <a:lnTo>
                  <a:pt x="189" y="2812"/>
                </a:lnTo>
                <a:lnTo>
                  <a:pt x="182" y="2808"/>
                </a:lnTo>
                <a:lnTo>
                  <a:pt x="177" y="2804"/>
                </a:lnTo>
                <a:lnTo>
                  <a:pt x="172" y="2799"/>
                </a:lnTo>
                <a:lnTo>
                  <a:pt x="168" y="2793"/>
                </a:lnTo>
                <a:lnTo>
                  <a:pt x="164" y="2786"/>
                </a:lnTo>
                <a:lnTo>
                  <a:pt x="160" y="2780"/>
                </a:lnTo>
                <a:lnTo>
                  <a:pt x="110" y="2676"/>
                </a:lnTo>
                <a:lnTo>
                  <a:pt x="108" y="2669"/>
                </a:lnTo>
                <a:lnTo>
                  <a:pt x="106" y="2661"/>
                </a:lnTo>
                <a:lnTo>
                  <a:pt x="104" y="2654"/>
                </a:lnTo>
                <a:lnTo>
                  <a:pt x="104" y="2647"/>
                </a:lnTo>
                <a:lnTo>
                  <a:pt x="104" y="2640"/>
                </a:lnTo>
                <a:lnTo>
                  <a:pt x="104" y="2633"/>
                </a:lnTo>
                <a:lnTo>
                  <a:pt x="106" y="2626"/>
                </a:lnTo>
                <a:lnTo>
                  <a:pt x="108" y="2620"/>
                </a:lnTo>
                <a:lnTo>
                  <a:pt x="110" y="2613"/>
                </a:lnTo>
                <a:lnTo>
                  <a:pt x="114" y="2607"/>
                </a:lnTo>
                <a:lnTo>
                  <a:pt x="118" y="2601"/>
                </a:lnTo>
                <a:lnTo>
                  <a:pt x="123" y="2595"/>
                </a:lnTo>
                <a:lnTo>
                  <a:pt x="128" y="2590"/>
                </a:lnTo>
                <a:lnTo>
                  <a:pt x="133" y="2586"/>
                </a:lnTo>
                <a:lnTo>
                  <a:pt x="139" y="2582"/>
                </a:lnTo>
                <a:lnTo>
                  <a:pt x="146" y="2578"/>
                </a:lnTo>
                <a:lnTo>
                  <a:pt x="251" y="2528"/>
                </a:lnTo>
                <a:lnTo>
                  <a:pt x="257" y="2526"/>
                </a:lnTo>
                <a:lnTo>
                  <a:pt x="242" y="2475"/>
                </a:lnTo>
                <a:lnTo>
                  <a:pt x="230" y="2423"/>
                </a:lnTo>
                <a:lnTo>
                  <a:pt x="219" y="2371"/>
                </a:lnTo>
                <a:lnTo>
                  <a:pt x="210" y="2319"/>
                </a:lnTo>
                <a:lnTo>
                  <a:pt x="112" y="2340"/>
                </a:lnTo>
                <a:lnTo>
                  <a:pt x="105" y="2341"/>
                </a:lnTo>
                <a:lnTo>
                  <a:pt x="98" y="2341"/>
                </a:lnTo>
                <a:lnTo>
                  <a:pt x="91" y="2341"/>
                </a:lnTo>
                <a:lnTo>
                  <a:pt x="84" y="2340"/>
                </a:lnTo>
                <a:lnTo>
                  <a:pt x="77" y="2338"/>
                </a:lnTo>
                <a:lnTo>
                  <a:pt x="71" y="2336"/>
                </a:lnTo>
                <a:lnTo>
                  <a:pt x="64" y="2333"/>
                </a:lnTo>
                <a:lnTo>
                  <a:pt x="58" y="2330"/>
                </a:lnTo>
                <a:lnTo>
                  <a:pt x="52" y="2326"/>
                </a:lnTo>
                <a:lnTo>
                  <a:pt x="46" y="2321"/>
                </a:lnTo>
                <a:lnTo>
                  <a:pt x="42" y="2316"/>
                </a:lnTo>
                <a:lnTo>
                  <a:pt x="37" y="2311"/>
                </a:lnTo>
                <a:lnTo>
                  <a:pt x="34" y="2305"/>
                </a:lnTo>
                <a:lnTo>
                  <a:pt x="30" y="2299"/>
                </a:lnTo>
                <a:lnTo>
                  <a:pt x="28" y="2292"/>
                </a:lnTo>
                <a:lnTo>
                  <a:pt x="26" y="2285"/>
                </a:lnTo>
                <a:lnTo>
                  <a:pt x="1" y="2171"/>
                </a:lnTo>
                <a:lnTo>
                  <a:pt x="0" y="2164"/>
                </a:lnTo>
                <a:lnTo>
                  <a:pt x="0" y="2157"/>
                </a:lnTo>
                <a:lnTo>
                  <a:pt x="0" y="2149"/>
                </a:lnTo>
                <a:lnTo>
                  <a:pt x="1" y="2142"/>
                </a:lnTo>
                <a:lnTo>
                  <a:pt x="2" y="2135"/>
                </a:lnTo>
                <a:lnTo>
                  <a:pt x="5" y="2129"/>
                </a:lnTo>
                <a:lnTo>
                  <a:pt x="8" y="2122"/>
                </a:lnTo>
                <a:lnTo>
                  <a:pt x="11" y="2116"/>
                </a:lnTo>
                <a:lnTo>
                  <a:pt x="15" y="2111"/>
                </a:lnTo>
                <a:lnTo>
                  <a:pt x="19" y="2105"/>
                </a:lnTo>
                <a:lnTo>
                  <a:pt x="24" y="2101"/>
                </a:lnTo>
                <a:lnTo>
                  <a:pt x="30" y="2096"/>
                </a:lnTo>
                <a:lnTo>
                  <a:pt x="36" y="2093"/>
                </a:lnTo>
                <a:lnTo>
                  <a:pt x="42" y="2088"/>
                </a:lnTo>
                <a:lnTo>
                  <a:pt x="49" y="2086"/>
                </a:lnTo>
                <a:lnTo>
                  <a:pt x="57" y="2084"/>
                </a:lnTo>
                <a:lnTo>
                  <a:pt x="170" y="2059"/>
                </a:lnTo>
                <a:lnTo>
                  <a:pt x="178" y="2058"/>
                </a:lnTo>
                <a:lnTo>
                  <a:pt x="187" y="2058"/>
                </a:lnTo>
                <a:lnTo>
                  <a:pt x="187" y="2004"/>
                </a:lnTo>
                <a:lnTo>
                  <a:pt x="188" y="1951"/>
                </a:lnTo>
                <a:lnTo>
                  <a:pt x="191" y="1897"/>
                </a:lnTo>
                <a:lnTo>
                  <a:pt x="195" y="1845"/>
                </a:lnTo>
                <a:lnTo>
                  <a:pt x="194" y="1845"/>
                </a:lnTo>
                <a:lnTo>
                  <a:pt x="79" y="1833"/>
                </a:lnTo>
                <a:lnTo>
                  <a:pt x="71" y="1832"/>
                </a:lnTo>
                <a:lnTo>
                  <a:pt x="64" y="1830"/>
                </a:lnTo>
                <a:lnTo>
                  <a:pt x="58" y="1828"/>
                </a:lnTo>
                <a:lnTo>
                  <a:pt x="50" y="1825"/>
                </a:lnTo>
                <a:lnTo>
                  <a:pt x="44" y="1821"/>
                </a:lnTo>
                <a:lnTo>
                  <a:pt x="39" y="1817"/>
                </a:lnTo>
                <a:lnTo>
                  <a:pt x="34" y="1812"/>
                </a:lnTo>
                <a:lnTo>
                  <a:pt x="29" y="1807"/>
                </a:lnTo>
                <a:lnTo>
                  <a:pt x="25" y="1802"/>
                </a:lnTo>
                <a:lnTo>
                  <a:pt x="21" y="1796"/>
                </a:lnTo>
                <a:lnTo>
                  <a:pt x="18" y="1789"/>
                </a:lnTo>
                <a:lnTo>
                  <a:pt x="16" y="1783"/>
                </a:lnTo>
                <a:lnTo>
                  <a:pt x="14" y="1776"/>
                </a:lnTo>
                <a:lnTo>
                  <a:pt x="13" y="1768"/>
                </a:lnTo>
                <a:lnTo>
                  <a:pt x="13" y="1761"/>
                </a:lnTo>
                <a:lnTo>
                  <a:pt x="13" y="1754"/>
                </a:lnTo>
                <a:lnTo>
                  <a:pt x="24" y="1638"/>
                </a:lnTo>
                <a:lnTo>
                  <a:pt x="25" y="1631"/>
                </a:lnTo>
                <a:lnTo>
                  <a:pt x="27" y="1624"/>
                </a:lnTo>
                <a:lnTo>
                  <a:pt x="30" y="1617"/>
                </a:lnTo>
                <a:lnTo>
                  <a:pt x="33" y="1611"/>
                </a:lnTo>
                <a:lnTo>
                  <a:pt x="36" y="1605"/>
                </a:lnTo>
                <a:lnTo>
                  <a:pt x="40" y="1599"/>
                </a:lnTo>
                <a:lnTo>
                  <a:pt x="45" y="1594"/>
                </a:lnTo>
                <a:lnTo>
                  <a:pt x="50" y="1589"/>
                </a:lnTo>
                <a:lnTo>
                  <a:pt x="57" y="1585"/>
                </a:lnTo>
                <a:lnTo>
                  <a:pt x="62" y="1582"/>
                </a:lnTo>
                <a:lnTo>
                  <a:pt x="69" y="1578"/>
                </a:lnTo>
                <a:lnTo>
                  <a:pt x="75" y="1575"/>
                </a:lnTo>
                <a:lnTo>
                  <a:pt x="82" y="1574"/>
                </a:lnTo>
                <a:lnTo>
                  <a:pt x="89" y="1572"/>
                </a:lnTo>
                <a:lnTo>
                  <a:pt x="96" y="1572"/>
                </a:lnTo>
                <a:lnTo>
                  <a:pt x="104" y="1572"/>
                </a:lnTo>
                <a:lnTo>
                  <a:pt x="219" y="1585"/>
                </a:lnTo>
                <a:lnTo>
                  <a:pt x="229" y="1586"/>
                </a:lnTo>
                <a:lnTo>
                  <a:pt x="238" y="1589"/>
                </a:lnTo>
                <a:lnTo>
                  <a:pt x="252" y="1539"/>
                </a:lnTo>
                <a:lnTo>
                  <a:pt x="266" y="1490"/>
                </a:lnTo>
                <a:lnTo>
                  <a:pt x="282" y="1441"/>
                </a:lnTo>
                <a:lnTo>
                  <a:pt x="298" y="1393"/>
                </a:lnTo>
                <a:lnTo>
                  <a:pt x="193" y="1344"/>
                </a:lnTo>
                <a:lnTo>
                  <a:pt x="187" y="1341"/>
                </a:lnTo>
                <a:lnTo>
                  <a:pt x="180" y="1337"/>
                </a:lnTo>
                <a:lnTo>
                  <a:pt x="174" y="1332"/>
                </a:lnTo>
                <a:lnTo>
                  <a:pt x="169" y="1327"/>
                </a:lnTo>
                <a:lnTo>
                  <a:pt x="165" y="1321"/>
                </a:lnTo>
                <a:lnTo>
                  <a:pt x="161" y="1315"/>
                </a:lnTo>
                <a:lnTo>
                  <a:pt x="158" y="1309"/>
                </a:lnTo>
                <a:lnTo>
                  <a:pt x="155" y="1303"/>
                </a:lnTo>
                <a:lnTo>
                  <a:pt x="153" y="1296"/>
                </a:lnTo>
                <a:lnTo>
                  <a:pt x="151" y="1289"/>
                </a:lnTo>
                <a:lnTo>
                  <a:pt x="151" y="1282"/>
                </a:lnTo>
                <a:lnTo>
                  <a:pt x="151" y="1275"/>
                </a:lnTo>
                <a:lnTo>
                  <a:pt x="151" y="1268"/>
                </a:lnTo>
                <a:lnTo>
                  <a:pt x="152" y="1261"/>
                </a:lnTo>
                <a:lnTo>
                  <a:pt x="154" y="1254"/>
                </a:lnTo>
                <a:lnTo>
                  <a:pt x="157" y="1247"/>
                </a:lnTo>
                <a:lnTo>
                  <a:pt x="206" y="1142"/>
                </a:lnTo>
                <a:lnTo>
                  <a:pt x="210" y="1135"/>
                </a:lnTo>
                <a:lnTo>
                  <a:pt x="213" y="1129"/>
                </a:lnTo>
                <a:lnTo>
                  <a:pt x="218" y="1123"/>
                </a:lnTo>
                <a:lnTo>
                  <a:pt x="223" y="1118"/>
                </a:lnTo>
                <a:lnTo>
                  <a:pt x="228" y="1114"/>
                </a:lnTo>
                <a:lnTo>
                  <a:pt x="234" y="1110"/>
                </a:lnTo>
                <a:lnTo>
                  <a:pt x="240" y="1107"/>
                </a:lnTo>
                <a:lnTo>
                  <a:pt x="246" y="1104"/>
                </a:lnTo>
                <a:lnTo>
                  <a:pt x="254" y="1102"/>
                </a:lnTo>
                <a:lnTo>
                  <a:pt x="261" y="1100"/>
                </a:lnTo>
                <a:lnTo>
                  <a:pt x="268" y="1100"/>
                </a:lnTo>
                <a:lnTo>
                  <a:pt x="275" y="1099"/>
                </a:lnTo>
                <a:lnTo>
                  <a:pt x="282" y="1100"/>
                </a:lnTo>
                <a:lnTo>
                  <a:pt x="289" y="1101"/>
                </a:lnTo>
                <a:lnTo>
                  <a:pt x="295" y="1103"/>
                </a:lnTo>
                <a:lnTo>
                  <a:pt x="302" y="1106"/>
                </a:lnTo>
                <a:lnTo>
                  <a:pt x="407" y="1154"/>
                </a:lnTo>
                <a:lnTo>
                  <a:pt x="433" y="1107"/>
                </a:lnTo>
                <a:lnTo>
                  <a:pt x="461" y="1060"/>
                </a:lnTo>
                <a:lnTo>
                  <a:pt x="491" y="1015"/>
                </a:lnTo>
                <a:lnTo>
                  <a:pt x="522" y="969"/>
                </a:lnTo>
                <a:lnTo>
                  <a:pt x="517" y="966"/>
                </a:lnTo>
                <a:lnTo>
                  <a:pt x="419" y="903"/>
                </a:lnTo>
                <a:lnTo>
                  <a:pt x="413" y="899"/>
                </a:lnTo>
                <a:lnTo>
                  <a:pt x="408" y="894"/>
                </a:lnTo>
                <a:lnTo>
                  <a:pt x="403" y="889"/>
                </a:lnTo>
                <a:lnTo>
                  <a:pt x="399" y="883"/>
                </a:lnTo>
                <a:lnTo>
                  <a:pt x="395" y="876"/>
                </a:lnTo>
                <a:lnTo>
                  <a:pt x="392" y="870"/>
                </a:lnTo>
                <a:lnTo>
                  <a:pt x="390" y="863"/>
                </a:lnTo>
                <a:lnTo>
                  <a:pt x="388" y="857"/>
                </a:lnTo>
                <a:lnTo>
                  <a:pt x="387" y="850"/>
                </a:lnTo>
                <a:lnTo>
                  <a:pt x="386" y="843"/>
                </a:lnTo>
                <a:lnTo>
                  <a:pt x="387" y="836"/>
                </a:lnTo>
                <a:lnTo>
                  <a:pt x="388" y="829"/>
                </a:lnTo>
                <a:lnTo>
                  <a:pt x="389" y="822"/>
                </a:lnTo>
                <a:lnTo>
                  <a:pt x="391" y="815"/>
                </a:lnTo>
                <a:lnTo>
                  <a:pt x="394" y="808"/>
                </a:lnTo>
                <a:lnTo>
                  <a:pt x="398" y="802"/>
                </a:lnTo>
                <a:lnTo>
                  <a:pt x="461" y="705"/>
                </a:lnTo>
                <a:lnTo>
                  <a:pt x="466" y="699"/>
                </a:lnTo>
                <a:lnTo>
                  <a:pt x="471" y="694"/>
                </a:lnTo>
                <a:lnTo>
                  <a:pt x="476" y="688"/>
                </a:lnTo>
                <a:lnTo>
                  <a:pt x="481" y="684"/>
                </a:lnTo>
                <a:lnTo>
                  <a:pt x="487" y="680"/>
                </a:lnTo>
                <a:lnTo>
                  <a:pt x="494" y="677"/>
                </a:lnTo>
                <a:lnTo>
                  <a:pt x="500" y="675"/>
                </a:lnTo>
                <a:lnTo>
                  <a:pt x="508" y="673"/>
                </a:lnTo>
                <a:lnTo>
                  <a:pt x="514" y="672"/>
                </a:lnTo>
                <a:lnTo>
                  <a:pt x="521" y="671"/>
                </a:lnTo>
                <a:lnTo>
                  <a:pt x="528" y="671"/>
                </a:lnTo>
                <a:lnTo>
                  <a:pt x="535" y="672"/>
                </a:lnTo>
                <a:lnTo>
                  <a:pt x="542" y="674"/>
                </a:lnTo>
                <a:lnTo>
                  <a:pt x="549" y="676"/>
                </a:lnTo>
                <a:lnTo>
                  <a:pt x="555" y="679"/>
                </a:lnTo>
                <a:lnTo>
                  <a:pt x="562" y="683"/>
                </a:lnTo>
                <a:close/>
                <a:moveTo>
                  <a:pt x="1786" y="1715"/>
                </a:moveTo>
                <a:lnTo>
                  <a:pt x="1786" y="1715"/>
                </a:lnTo>
                <a:lnTo>
                  <a:pt x="1771" y="1727"/>
                </a:lnTo>
                <a:lnTo>
                  <a:pt x="1757" y="1740"/>
                </a:lnTo>
                <a:lnTo>
                  <a:pt x="1745" y="1753"/>
                </a:lnTo>
                <a:lnTo>
                  <a:pt x="1733" y="1767"/>
                </a:lnTo>
                <a:lnTo>
                  <a:pt x="1722" y="1782"/>
                </a:lnTo>
                <a:lnTo>
                  <a:pt x="1712" y="1797"/>
                </a:lnTo>
                <a:lnTo>
                  <a:pt x="1701" y="1812"/>
                </a:lnTo>
                <a:lnTo>
                  <a:pt x="1692" y="1828"/>
                </a:lnTo>
                <a:lnTo>
                  <a:pt x="1685" y="1845"/>
                </a:lnTo>
                <a:lnTo>
                  <a:pt x="1678" y="1861"/>
                </a:lnTo>
                <a:lnTo>
                  <a:pt x="1671" y="1878"/>
                </a:lnTo>
                <a:lnTo>
                  <a:pt x="1666" y="1894"/>
                </a:lnTo>
                <a:lnTo>
                  <a:pt x="1661" y="1912"/>
                </a:lnTo>
                <a:lnTo>
                  <a:pt x="1657" y="1929"/>
                </a:lnTo>
                <a:lnTo>
                  <a:pt x="1654" y="1947"/>
                </a:lnTo>
                <a:lnTo>
                  <a:pt x="1652" y="1965"/>
                </a:lnTo>
                <a:lnTo>
                  <a:pt x="1651" y="1982"/>
                </a:lnTo>
                <a:lnTo>
                  <a:pt x="1651" y="2000"/>
                </a:lnTo>
                <a:lnTo>
                  <a:pt x="1651" y="2017"/>
                </a:lnTo>
                <a:lnTo>
                  <a:pt x="1652" y="2036"/>
                </a:lnTo>
                <a:lnTo>
                  <a:pt x="1654" y="2053"/>
                </a:lnTo>
                <a:lnTo>
                  <a:pt x="1657" y="2071"/>
                </a:lnTo>
                <a:lnTo>
                  <a:pt x="1661" y="2088"/>
                </a:lnTo>
                <a:lnTo>
                  <a:pt x="1665" y="2106"/>
                </a:lnTo>
                <a:lnTo>
                  <a:pt x="1671" y="2123"/>
                </a:lnTo>
                <a:lnTo>
                  <a:pt x="1677" y="2140"/>
                </a:lnTo>
                <a:lnTo>
                  <a:pt x="1684" y="2157"/>
                </a:lnTo>
                <a:lnTo>
                  <a:pt x="1692" y="2174"/>
                </a:lnTo>
                <a:lnTo>
                  <a:pt x="1701" y="2190"/>
                </a:lnTo>
                <a:lnTo>
                  <a:pt x="1712" y="2205"/>
                </a:lnTo>
                <a:lnTo>
                  <a:pt x="1723" y="2221"/>
                </a:lnTo>
                <a:lnTo>
                  <a:pt x="1734" y="2236"/>
                </a:lnTo>
                <a:lnTo>
                  <a:pt x="1746" y="2251"/>
                </a:lnTo>
                <a:lnTo>
                  <a:pt x="1759" y="2264"/>
                </a:lnTo>
                <a:lnTo>
                  <a:pt x="1773" y="2277"/>
                </a:lnTo>
                <a:lnTo>
                  <a:pt x="1787" y="2289"/>
                </a:lnTo>
                <a:lnTo>
                  <a:pt x="1802" y="2301"/>
                </a:lnTo>
                <a:lnTo>
                  <a:pt x="1817" y="2311"/>
                </a:lnTo>
                <a:lnTo>
                  <a:pt x="1832" y="2320"/>
                </a:lnTo>
                <a:lnTo>
                  <a:pt x="1848" y="2329"/>
                </a:lnTo>
                <a:lnTo>
                  <a:pt x="1864" y="2337"/>
                </a:lnTo>
                <a:lnTo>
                  <a:pt x="1880" y="2345"/>
                </a:lnTo>
                <a:lnTo>
                  <a:pt x="1897" y="2351"/>
                </a:lnTo>
                <a:lnTo>
                  <a:pt x="1915" y="2357"/>
                </a:lnTo>
                <a:lnTo>
                  <a:pt x="1932" y="2361"/>
                </a:lnTo>
                <a:lnTo>
                  <a:pt x="1949" y="2365"/>
                </a:lnTo>
                <a:lnTo>
                  <a:pt x="1967" y="2368"/>
                </a:lnTo>
                <a:lnTo>
                  <a:pt x="1984" y="2370"/>
                </a:lnTo>
                <a:lnTo>
                  <a:pt x="2002" y="2371"/>
                </a:lnTo>
                <a:lnTo>
                  <a:pt x="2019" y="2372"/>
                </a:lnTo>
                <a:lnTo>
                  <a:pt x="2038" y="2372"/>
                </a:lnTo>
                <a:lnTo>
                  <a:pt x="2055" y="2370"/>
                </a:lnTo>
                <a:lnTo>
                  <a:pt x="2073" y="2368"/>
                </a:lnTo>
                <a:lnTo>
                  <a:pt x="2090" y="2365"/>
                </a:lnTo>
                <a:lnTo>
                  <a:pt x="2109" y="2362"/>
                </a:lnTo>
                <a:lnTo>
                  <a:pt x="2126" y="2357"/>
                </a:lnTo>
                <a:lnTo>
                  <a:pt x="2143" y="2352"/>
                </a:lnTo>
                <a:lnTo>
                  <a:pt x="2160" y="2345"/>
                </a:lnTo>
                <a:lnTo>
                  <a:pt x="2177" y="2337"/>
                </a:lnTo>
                <a:lnTo>
                  <a:pt x="2193" y="2329"/>
                </a:lnTo>
                <a:lnTo>
                  <a:pt x="2209" y="2320"/>
                </a:lnTo>
                <a:lnTo>
                  <a:pt x="2226" y="2310"/>
                </a:lnTo>
                <a:lnTo>
                  <a:pt x="2241" y="2300"/>
                </a:lnTo>
                <a:lnTo>
                  <a:pt x="2256" y="2288"/>
                </a:lnTo>
                <a:lnTo>
                  <a:pt x="2270" y="2275"/>
                </a:lnTo>
                <a:lnTo>
                  <a:pt x="2284" y="2262"/>
                </a:lnTo>
                <a:lnTo>
                  <a:pt x="2297" y="2249"/>
                </a:lnTo>
                <a:lnTo>
                  <a:pt x="2309" y="2235"/>
                </a:lnTo>
                <a:lnTo>
                  <a:pt x="2320" y="2221"/>
                </a:lnTo>
                <a:lnTo>
                  <a:pt x="2330" y="2205"/>
                </a:lnTo>
                <a:lnTo>
                  <a:pt x="2340" y="2190"/>
                </a:lnTo>
                <a:lnTo>
                  <a:pt x="2349" y="2174"/>
                </a:lnTo>
                <a:lnTo>
                  <a:pt x="2357" y="2158"/>
                </a:lnTo>
                <a:lnTo>
                  <a:pt x="2364" y="2141"/>
                </a:lnTo>
                <a:lnTo>
                  <a:pt x="2371" y="2124"/>
                </a:lnTo>
                <a:lnTo>
                  <a:pt x="2376" y="2108"/>
                </a:lnTo>
                <a:lnTo>
                  <a:pt x="2381" y="2091"/>
                </a:lnTo>
                <a:lnTo>
                  <a:pt x="2384" y="2073"/>
                </a:lnTo>
                <a:lnTo>
                  <a:pt x="2387" y="2055"/>
                </a:lnTo>
                <a:lnTo>
                  <a:pt x="2390" y="2038"/>
                </a:lnTo>
                <a:lnTo>
                  <a:pt x="2391" y="2020"/>
                </a:lnTo>
                <a:lnTo>
                  <a:pt x="2391" y="2002"/>
                </a:lnTo>
                <a:lnTo>
                  <a:pt x="2391" y="1985"/>
                </a:lnTo>
                <a:lnTo>
                  <a:pt x="2390" y="1967"/>
                </a:lnTo>
                <a:lnTo>
                  <a:pt x="2388" y="1949"/>
                </a:lnTo>
                <a:lnTo>
                  <a:pt x="2385" y="1931"/>
                </a:lnTo>
                <a:lnTo>
                  <a:pt x="2381" y="1914"/>
                </a:lnTo>
                <a:lnTo>
                  <a:pt x="2377" y="1896"/>
                </a:lnTo>
                <a:lnTo>
                  <a:pt x="2371" y="1879"/>
                </a:lnTo>
                <a:lnTo>
                  <a:pt x="2365" y="1862"/>
                </a:lnTo>
                <a:lnTo>
                  <a:pt x="2358" y="1846"/>
                </a:lnTo>
                <a:lnTo>
                  <a:pt x="2350" y="1828"/>
                </a:lnTo>
                <a:lnTo>
                  <a:pt x="2340" y="1812"/>
                </a:lnTo>
                <a:lnTo>
                  <a:pt x="2330" y="1797"/>
                </a:lnTo>
                <a:lnTo>
                  <a:pt x="2319" y="1782"/>
                </a:lnTo>
                <a:lnTo>
                  <a:pt x="2308" y="1766"/>
                </a:lnTo>
                <a:lnTo>
                  <a:pt x="2295" y="1752"/>
                </a:lnTo>
                <a:lnTo>
                  <a:pt x="2282" y="1738"/>
                </a:lnTo>
                <a:lnTo>
                  <a:pt x="2268" y="1725"/>
                </a:lnTo>
                <a:lnTo>
                  <a:pt x="2254" y="1714"/>
                </a:lnTo>
                <a:lnTo>
                  <a:pt x="2240" y="1701"/>
                </a:lnTo>
                <a:lnTo>
                  <a:pt x="2225" y="1691"/>
                </a:lnTo>
                <a:lnTo>
                  <a:pt x="2209" y="1682"/>
                </a:lnTo>
                <a:lnTo>
                  <a:pt x="2193" y="1673"/>
                </a:lnTo>
                <a:lnTo>
                  <a:pt x="2178" y="1665"/>
                </a:lnTo>
                <a:lnTo>
                  <a:pt x="2161" y="1658"/>
                </a:lnTo>
                <a:lnTo>
                  <a:pt x="2144" y="1652"/>
                </a:lnTo>
                <a:lnTo>
                  <a:pt x="2127" y="1646"/>
                </a:lnTo>
                <a:lnTo>
                  <a:pt x="2110" y="1641"/>
                </a:lnTo>
                <a:lnTo>
                  <a:pt x="2092" y="1637"/>
                </a:lnTo>
                <a:lnTo>
                  <a:pt x="2075" y="1634"/>
                </a:lnTo>
                <a:lnTo>
                  <a:pt x="2057" y="1632"/>
                </a:lnTo>
                <a:lnTo>
                  <a:pt x="2040" y="1631"/>
                </a:lnTo>
                <a:lnTo>
                  <a:pt x="2021" y="1630"/>
                </a:lnTo>
                <a:lnTo>
                  <a:pt x="2004" y="1630"/>
                </a:lnTo>
                <a:lnTo>
                  <a:pt x="1986" y="1632"/>
                </a:lnTo>
                <a:lnTo>
                  <a:pt x="1969" y="1634"/>
                </a:lnTo>
                <a:lnTo>
                  <a:pt x="1951" y="1637"/>
                </a:lnTo>
                <a:lnTo>
                  <a:pt x="1933" y="1640"/>
                </a:lnTo>
                <a:lnTo>
                  <a:pt x="1916" y="1646"/>
                </a:lnTo>
                <a:lnTo>
                  <a:pt x="1898" y="1651"/>
                </a:lnTo>
                <a:lnTo>
                  <a:pt x="1881" y="1658"/>
                </a:lnTo>
                <a:lnTo>
                  <a:pt x="1865" y="1665"/>
                </a:lnTo>
                <a:lnTo>
                  <a:pt x="1849" y="1673"/>
                </a:lnTo>
                <a:lnTo>
                  <a:pt x="1832" y="1682"/>
                </a:lnTo>
                <a:lnTo>
                  <a:pt x="1816" y="1692"/>
                </a:lnTo>
                <a:lnTo>
                  <a:pt x="1801" y="1702"/>
                </a:lnTo>
                <a:lnTo>
                  <a:pt x="1786" y="1715"/>
                </a:lnTo>
                <a:close/>
                <a:moveTo>
                  <a:pt x="2917" y="2627"/>
                </a:moveTo>
                <a:lnTo>
                  <a:pt x="2523" y="2305"/>
                </a:lnTo>
                <a:lnTo>
                  <a:pt x="2515" y="2320"/>
                </a:lnTo>
                <a:lnTo>
                  <a:pt x="2507" y="2335"/>
                </a:lnTo>
                <a:lnTo>
                  <a:pt x="2498" y="2349"/>
                </a:lnTo>
                <a:lnTo>
                  <a:pt x="2489" y="2362"/>
                </a:lnTo>
                <a:lnTo>
                  <a:pt x="2480" y="2375"/>
                </a:lnTo>
                <a:lnTo>
                  <a:pt x="2469" y="2386"/>
                </a:lnTo>
                <a:lnTo>
                  <a:pt x="2449" y="2409"/>
                </a:lnTo>
                <a:lnTo>
                  <a:pt x="2428" y="2428"/>
                </a:lnTo>
                <a:lnTo>
                  <a:pt x="2406" y="2444"/>
                </a:lnTo>
                <a:lnTo>
                  <a:pt x="2386" y="2459"/>
                </a:lnTo>
                <a:lnTo>
                  <a:pt x="2366" y="2473"/>
                </a:lnTo>
                <a:lnTo>
                  <a:pt x="2345" y="2483"/>
                </a:lnTo>
                <a:lnTo>
                  <a:pt x="2328" y="2492"/>
                </a:lnTo>
                <a:lnTo>
                  <a:pt x="2311" y="2499"/>
                </a:lnTo>
                <a:lnTo>
                  <a:pt x="2297" y="2505"/>
                </a:lnTo>
                <a:lnTo>
                  <a:pt x="2276" y="2512"/>
                </a:lnTo>
                <a:lnTo>
                  <a:pt x="2268" y="2514"/>
                </a:lnTo>
                <a:lnTo>
                  <a:pt x="2507" y="2964"/>
                </a:lnTo>
                <a:lnTo>
                  <a:pt x="2530" y="2955"/>
                </a:lnTo>
                <a:lnTo>
                  <a:pt x="2554" y="2946"/>
                </a:lnTo>
                <a:lnTo>
                  <a:pt x="2576" y="2936"/>
                </a:lnTo>
                <a:lnTo>
                  <a:pt x="2597" y="2925"/>
                </a:lnTo>
                <a:lnTo>
                  <a:pt x="2619" y="2913"/>
                </a:lnTo>
                <a:lnTo>
                  <a:pt x="2639" y="2901"/>
                </a:lnTo>
                <a:lnTo>
                  <a:pt x="2659" y="2888"/>
                </a:lnTo>
                <a:lnTo>
                  <a:pt x="2679" y="2875"/>
                </a:lnTo>
                <a:lnTo>
                  <a:pt x="2697" y="2862"/>
                </a:lnTo>
                <a:lnTo>
                  <a:pt x="2715" y="2847"/>
                </a:lnTo>
                <a:lnTo>
                  <a:pt x="2749" y="2820"/>
                </a:lnTo>
                <a:lnTo>
                  <a:pt x="2779" y="2792"/>
                </a:lnTo>
                <a:lnTo>
                  <a:pt x="2808" y="2763"/>
                </a:lnTo>
                <a:lnTo>
                  <a:pt x="2833" y="2737"/>
                </a:lnTo>
                <a:lnTo>
                  <a:pt x="2854" y="2711"/>
                </a:lnTo>
                <a:lnTo>
                  <a:pt x="2874" y="2688"/>
                </a:lnTo>
                <a:lnTo>
                  <a:pt x="2889" y="2668"/>
                </a:lnTo>
                <a:lnTo>
                  <a:pt x="2910" y="2638"/>
                </a:lnTo>
                <a:lnTo>
                  <a:pt x="2917" y="2627"/>
                </a:lnTo>
                <a:close/>
                <a:moveTo>
                  <a:pt x="2675" y="1133"/>
                </a:moveTo>
                <a:lnTo>
                  <a:pt x="2353" y="1528"/>
                </a:lnTo>
                <a:lnTo>
                  <a:pt x="2368" y="1536"/>
                </a:lnTo>
                <a:lnTo>
                  <a:pt x="2382" y="1544"/>
                </a:lnTo>
                <a:lnTo>
                  <a:pt x="2396" y="1553"/>
                </a:lnTo>
                <a:lnTo>
                  <a:pt x="2409" y="1562"/>
                </a:lnTo>
                <a:lnTo>
                  <a:pt x="2422" y="1572"/>
                </a:lnTo>
                <a:lnTo>
                  <a:pt x="2434" y="1582"/>
                </a:lnTo>
                <a:lnTo>
                  <a:pt x="2455" y="1603"/>
                </a:lnTo>
                <a:lnTo>
                  <a:pt x="2475" y="1623"/>
                </a:lnTo>
                <a:lnTo>
                  <a:pt x="2492" y="1645"/>
                </a:lnTo>
                <a:lnTo>
                  <a:pt x="2506" y="1666"/>
                </a:lnTo>
                <a:lnTo>
                  <a:pt x="2519" y="1686"/>
                </a:lnTo>
                <a:lnTo>
                  <a:pt x="2530" y="1705"/>
                </a:lnTo>
                <a:lnTo>
                  <a:pt x="2539" y="1724"/>
                </a:lnTo>
                <a:lnTo>
                  <a:pt x="2547" y="1740"/>
                </a:lnTo>
                <a:lnTo>
                  <a:pt x="2552" y="1754"/>
                </a:lnTo>
                <a:lnTo>
                  <a:pt x="2559" y="1776"/>
                </a:lnTo>
                <a:lnTo>
                  <a:pt x="2561" y="1783"/>
                </a:lnTo>
                <a:lnTo>
                  <a:pt x="3011" y="1545"/>
                </a:lnTo>
                <a:lnTo>
                  <a:pt x="3003" y="1522"/>
                </a:lnTo>
                <a:lnTo>
                  <a:pt x="2993" y="1498"/>
                </a:lnTo>
                <a:lnTo>
                  <a:pt x="2982" y="1476"/>
                </a:lnTo>
                <a:lnTo>
                  <a:pt x="2971" y="1455"/>
                </a:lnTo>
                <a:lnTo>
                  <a:pt x="2960" y="1433"/>
                </a:lnTo>
                <a:lnTo>
                  <a:pt x="2948" y="1413"/>
                </a:lnTo>
                <a:lnTo>
                  <a:pt x="2935" y="1393"/>
                </a:lnTo>
                <a:lnTo>
                  <a:pt x="2923" y="1373"/>
                </a:lnTo>
                <a:lnTo>
                  <a:pt x="2908" y="1355"/>
                </a:lnTo>
                <a:lnTo>
                  <a:pt x="2895" y="1337"/>
                </a:lnTo>
                <a:lnTo>
                  <a:pt x="2867" y="1303"/>
                </a:lnTo>
                <a:lnTo>
                  <a:pt x="2838" y="1272"/>
                </a:lnTo>
                <a:lnTo>
                  <a:pt x="2811" y="1244"/>
                </a:lnTo>
                <a:lnTo>
                  <a:pt x="2783" y="1219"/>
                </a:lnTo>
                <a:lnTo>
                  <a:pt x="2758" y="1196"/>
                </a:lnTo>
                <a:lnTo>
                  <a:pt x="2735" y="1178"/>
                </a:lnTo>
                <a:lnTo>
                  <a:pt x="2715" y="1162"/>
                </a:lnTo>
                <a:lnTo>
                  <a:pt x="2685" y="1141"/>
                </a:lnTo>
                <a:lnTo>
                  <a:pt x="2675" y="1133"/>
                </a:lnTo>
                <a:close/>
                <a:moveTo>
                  <a:pt x="1378" y="2882"/>
                </a:moveTo>
                <a:lnTo>
                  <a:pt x="1700" y="2488"/>
                </a:lnTo>
                <a:lnTo>
                  <a:pt x="1685" y="2480"/>
                </a:lnTo>
                <a:lnTo>
                  <a:pt x="1671" y="2472"/>
                </a:lnTo>
                <a:lnTo>
                  <a:pt x="1657" y="2462"/>
                </a:lnTo>
                <a:lnTo>
                  <a:pt x="1643" y="2453"/>
                </a:lnTo>
                <a:lnTo>
                  <a:pt x="1631" y="2444"/>
                </a:lnTo>
                <a:lnTo>
                  <a:pt x="1619" y="2434"/>
                </a:lnTo>
                <a:lnTo>
                  <a:pt x="1598" y="2414"/>
                </a:lnTo>
                <a:lnTo>
                  <a:pt x="1578" y="2392"/>
                </a:lnTo>
                <a:lnTo>
                  <a:pt x="1561" y="2371"/>
                </a:lnTo>
                <a:lnTo>
                  <a:pt x="1547" y="2351"/>
                </a:lnTo>
                <a:lnTo>
                  <a:pt x="1534" y="2330"/>
                </a:lnTo>
                <a:lnTo>
                  <a:pt x="1523" y="2310"/>
                </a:lnTo>
                <a:lnTo>
                  <a:pt x="1514" y="2293"/>
                </a:lnTo>
                <a:lnTo>
                  <a:pt x="1506" y="2275"/>
                </a:lnTo>
                <a:lnTo>
                  <a:pt x="1501" y="2261"/>
                </a:lnTo>
                <a:lnTo>
                  <a:pt x="1494" y="2241"/>
                </a:lnTo>
                <a:lnTo>
                  <a:pt x="1492" y="2233"/>
                </a:lnTo>
                <a:lnTo>
                  <a:pt x="1042" y="2472"/>
                </a:lnTo>
                <a:lnTo>
                  <a:pt x="1050" y="2495"/>
                </a:lnTo>
                <a:lnTo>
                  <a:pt x="1060" y="2518"/>
                </a:lnTo>
                <a:lnTo>
                  <a:pt x="1070" y="2541"/>
                </a:lnTo>
                <a:lnTo>
                  <a:pt x="1081" y="2562"/>
                </a:lnTo>
                <a:lnTo>
                  <a:pt x="1093" y="2583"/>
                </a:lnTo>
                <a:lnTo>
                  <a:pt x="1105" y="2604"/>
                </a:lnTo>
                <a:lnTo>
                  <a:pt x="1117" y="2624"/>
                </a:lnTo>
                <a:lnTo>
                  <a:pt x="1130" y="2643"/>
                </a:lnTo>
                <a:lnTo>
                  <a:pt x="1145" y="2661"/>
                </a:lnTo>
                <a:lnTo>
                  <a:pt x="1158" y="2680"/>
                </a:lnTo>
                <a:lnTo>
                  <a:pt x="1186" y="2713"/>
                </a:lnTo>
                <a:lnTo>
                  <a:pt x="1215" y="2744"/>
                </a:lnTo>
                <a:lnTo>
                  <a:pt x="1242" y="2772"/>
                </a:lnTo>
                <a:lnTo>
                  <a:pt x="1270" y="2798"/>
                </a:lnTo>
                <a:lnTo>
                  <a:pt x="1295" y="2819"/>
                </a:lnTo>
                <a:lnTo>
                  <a:pt x="1317" y="2838"/>
                </a:lnTo>
                <a:lnTo>
                  <a:pt x="1338" y="2854"/>
                </a:lnTo>
                <a:lnTo>
                  <a:pt x="1368" y="2875"/>
                </a:lnTo>
                <a:lnTo>
                  <a:pt x="1378" y="2882"/>
                </a:lnTo>
                <a:close/>
                <a:moveTo>
                  <a:pt x="1172" y="1335"/>
                </a:moveTo>
                <a:lnTo>
                  <a:pt x="1566" y="1657"/>
                </a:lnTo>
                <a:lnTo>
                  <a:pt x="1574" y="1641"/>
                </a:lnTo>
                <a:lnTo>
                  <a:pt x="1582" y="1627"/>
                </a:lnTo>
                <a:lnTo>
                  <a:pt x="1592" y="1613"/>
                </a:lnTo>
                <a:lnTo>
                  <a:pt x="1601" y="1600"/>
                </a:lnTo>
                <a:lnTo>
                  <a:pt x="1610" y="1588"/>
                </a:lnTo>
                <a:lnTo>
                  <a:pt x="1620" y="1575"/>
                </a:lnTo>
                <a:lnTo>
                  <a:pt x="1640" y="1554"/>
                </a:lnTo>
                <a:lnTo>
                  <a:pt x="1662" y="1535"/>
                </a:lnTo>
                <a:lnTo>
                  <a:pt x="1683" y="1518"/>
                </a:lnTo>
                <a:lnTo>
                  <a:pt x="1704" y="1503"/>
                </a:lnTo>
                <a:lnTo>
                  <a:pt x="1725" y="1490"/>
                </a:lnTo>
                <a:lnTo>
                  <a:pt x="1744" y="1479"/>
                </a:lnTo>
                <a:lnTo>
                  <a:pt x="1762" y="1471"/>
                </a:lnTo>
                <a:lnTo>
                  <a:pt x="1779" y="1463"/>
                </a:lnTo>
                <a:lnTo>
                  <a:pt x="1793" y="1458"/>
                </a:lnTo>
                <a:lnTo>
                  <a:pt x="1813" y="1450"/>
                </a:lnTo>
                <a:lnTo>
                  <a:pt x="1821" y="1448"/>
                </a:lnTo>
                <a:lnTo>
                  <a:pt x="1584" y="998"/>
                </a:lnTo>
                <a:lnTo>
                  <a:pt x="1559" y="1006"/>
                </a:lnTo>
                <a:lnTo>
                  <a:pt x="1537" y="1017"/>
                </a:lnTo>
                <a:lnTo>
                  <a:pt x="1514" y="1027"/>
                </a:lnTo>
                <a:lnTo>
                  <a:pt x="1492" y="1038"/>
                </a:lnTo>
                <a:lnTo>
                  <a:pt x="1471" y="1049"/>
                </a:lnTo>
                <a:lnTo>
                  <a:pt x="1450" y="1061"/>
                </a:lnTo>
                <a:lnTo>
                  <a:pt x="1431" y="1075"/>
                </a:lnTo>
                <a:lnTo>
                  <a:pt x="1412" y="1087"/>
                </a:lnTo>
                <a:lnTo>
                  <a:pt x="1393" y="1101"/>
                </a:lnTo>
                <a:lnTo>
                  <a:pt x="1375" y="1114"/>
                </a:lnTo>
                <a:lnTo>
                  <a:pt x="1342" y="1143"/>
                </a:lnTo>
                <a:lnTo>
                  <a:pt x="1310" y="1171"/>
                </a:lnTo>
                <a:lnTo>
                  <a:pt x="1282" y="1198"/>
                </a:lnTo>
                <a:lnTo>
                  <a:pt x="1257" y="1226"/>
                </a:lnTo>
                <a:lnTo>
                  <a:pt x="1235" y="1251"/>
                </a:lnTo>
                <a:lnTo>
                  <a:pt x="1216" y="1275"/>
                </a:lnTo>
                <a:lnTo>
                  <a:pt x="1200" y="1294"/>
                </a:lnTo>
                <a:lnTo>
                  <a:pt x="1179" y="1324"/>
                </a:lnTo>
                <a:lnTo>
                  <a:pt x="1172" y="13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Freeform 8"/>
          <p:cNvSpPr>
            <a:spLocks noEditPoints="1"/>
          </p:cNvSpPr>
          <p:nvPr/>
        </p:nvSpPr>
        <p:spPr bwMode="auto">
          <a:xfrm>
            <a:off x="4502150" y="1949450"/>
            <a:ext cx="1876425" cy="1874838"/>
          </a:xfrm>
          <a:custGeom>
            <a:avLst/>
            <a:gdLst>
              <a:gd name="T0" fmla="*/ 772319 w 2364"/>
              <a:gd name="T1" fmla="*/ 73056 h 2361"/>
              <a:gd name="T2" fmla="*/ 804069 w 2364"/>
              <a:gd name="T3" fmla="*/ 12705 h 2361"/>
              <a:gd name="T4" fmla="*/ 931863 w 2364"/>
              <a:gd name="T5" fmla="*/ 12705 h 2361"/>
              <a:gd name="T6" fmla="*/ 1081881 w 2364"/>
              <a:gd name="T7" fmla="*/ 158023 h 2361"/>
              <a:gd name="T8" fmla="*/ 1232694 w 2364"/>
              <a:gd name="T9" fmla="*/ 51616 h 2361"/>
              <a:gd name="T10" fmla="*/ 1353344 w 2364"/>
              <a:gd name="T11" fmla="*/ 92908 h 2361"/>
              <a:gd name="T12" fmla="*/ 1354931 w 2364"/>
              <a:gd name="T13" fmla="*/ 257284 h 2361"/>
              <a:gd name="T14" fmla="*/ 1582738 w 2364"/>
              <a:gd name="T15" fmla="*/ 290636 h 2361"/>
              <a:gd name="T16" fmla="*/ 1694656 w 2364"/>
              <a:gd name="T17" fmla="*/ 362897 h 2361"/>
              <a:gd name="T18" fmla="*/ 1687513 w 2364"/>
              <a:gd name="T19" fmla="*/ 432777 h 2361"/>
              <a:gd name="T20" fmla="*/ 1781175 w 2364"/>
              <a:gd name="T21" fmla="*/ 659092 h 2361"/>
              <a:gd name="T22" fmla="*/ 1846263 w 2364"/>
              <a:gd name="T23" fmla="*/ 681326 h 2361"/>
              <a:gd name="T24" fmla="*/ 1864519 w 2364"/>
              <a:gd name="T25" fmla="*/ 807586 h 2361"/>
              <a:gd name="T26" fmla="*/ 1744663 w 2364"/>
              <a:gd name="T27" fmla="*/ 975932 h 2361"/>
              <a:gd name="T28" fmla="*/ 1870869 w 2364"/>
              <a:gd name="T29" fmla="*/ 1102986 h 2361"/>
              <a:gd name="T30" fmla="*/ 1852613 w 2364"/>
              <a:gd name="T31" fmla="*/ 1230834 h 2361"/>
              <a:gd name="T32" fmla="*/ 1679575 w 2364"/>
              <a:gd name="T33" fmla="*/ 1257833 h 2361"/>
              <a:gd name="T34" fmla="*/ 1671638 w 2364"/>
              <a:gd name="T35" fmla="*/ 1480177 h 2361"/>
              <a:gd name="T36" fmla="*/ 1673225 w 2364"/>
              <a:gd name="T37" fmla="*/ 1550057 h 2361"/>
              <a:gd name="T38" fmla="*/ 1557338 w 2364"/>
              <a:gd name="T39" fmla="*/ 1613584 h 2361"/>
              <a:gd name="T40" fmla="*/ 1363663 w 2364"/>
              <a:gd name="T41" fmla="*/ 1621524 h 2361"/>
              <a:gd name="T42" fmla="*/ 1337469 w 2364"/>
              <a:gd name="T43" fmla="*/ 1781930 h 2361"/>
              <a:gd name="T44" fmla="*/ 1226344 w 2364"/>
              <a:gd name="T45" fmla="*/ 1847045 h 2361"/>
              <a:gd name="T46" fmla="*/ 1115219 w 2364"/>
              <a:gd name="T47" fmla="*/ 1720785 h 2361"/>
              <a:gd name="T48" fmla="*/ 917575 w 2364"/>
              <a:gd name="T49" fmla="*/ 1829575 h 2361"/>
              <a:gd name="T50" fmla="*/ 863600 w 2364"/>
              <a:gd name="T51" fmla="*/ 1874838 h 2361"/>
              <a:gd name="T52" fmla="*/ 742156 w 2364"/>
              <a:gd name="T53" fmla="*/ 1823222 h 2361"/>
              <a:gd name="T54" fmla="*/ 599281 w 2364"/>
              <a:gd name="T55" fmla="*/ 1655670 h 2361"/>
              <a:gd name="T56" fmla="*/ 451644 w 2364"/>
              <a:gd name="T57" fmla="*/ 1734285 h 2361"/>
              <a:gd name="T58" fmla="*/ 354013 w 2364"/>
              <a:gd name="T59" fmla="*/ 1650112 h 2361"/>
              <a:gd name="T60" fmla="*/ 354013 w 2364"/>
              <a:gd name="T61" fmla="*/ 1468266 h 2361"/>
              <a:gd name="T62" fmla="*/ 169863 w 2364"/>
              <a:gd name="T63" fmla="*/ 1434914 h 2361"/>
              <a:gd name="T64" fmla="*/ 90488 w 2364"/>
              <a:gd name="T65" fmla="*/ 1334859 h 2361"/>
              <a:gd name="T66" fmla="*/ 200819 w 2364"/>
              <a:gd name="T67" fmla="*/ 1207805 h 2361"/>
              <a:gd name="T68" fmla="*/ 55563 w 2364"/>
              <a:gd name="T69" fmla="*/ 1019607 h 2361"/>
              <a:gd name="T70" fmla="*/ 794 w 2364"/>
              <a:gd name="T71" fmla="*/ 978314 h 2361"/>
              <a:gd name="T72" fmla="*/ 23813 w 2364"/>
              <a:gd name="T73" fmla="*/ 852849 h 2361"/>
              <a:gd name="T74" fmla="*/ 187325 w 2364"/>
              <a:gd name="T75" fmla="*/ 721030 h 2361"/>
              <a:gd name="T76" fmla="*/ 115888 w 2364"/>
              <a:gd name="T77" fmla="*/ 559831 h 2361"/>
              <a:gd name="T78" fmla="*/ 176213 w 2364"/>
              <a:gd name="T79" fmla="*/ 445482 h 2361"/>
              <a:gd name="T80" fmla="*/ 318294 w 2364"/>
              <a:gd name="T81" fmla="*/ 459776 h 2361"/>
              <a:gd name="T82" fmla="*/ 381794 w 2364"/>
              <a:gd name="T83" fmla="*/ 250931 h 2361"/>
              <a:gd name="T84" fmla="*/ 453231 w 2364"/>
              <a:gd name="T85" fmla="*/ 138965 h 2361"/>
              <a:gd name="T86" fmla="*/ 523081 w 2364"/>
              <a:gd name="T87" fmla="*/ 146112 h 2361"/>
              <a:gd name="T88" fmla="*/ 1127125 w 2364"/>
              <a:gd name="T89" fmla="*/ 1176836 h 2361"/>
              <a:gd name="T90" fmla="*/ 1253331 w 2364"/>
              <a:gd name="T91" fmla="*/ 1394416 h 2361"/>
              <a:gd name="T92" fmla="*/ 1270000 w 2364"/>
              <a:gd name="T93" fmla="*/ 521715 h 2361"/>
              <a:gd name="T94" fmla="*/ 1203325 w 2364"/>
              <a:gd name="T95" fmla="*/ 813144 h 2361"/>
              <a:gd name="T96" fmla="*/ 1365250 w 2364"/>
              <a:gd name="T97" fmla="*/ 605094 h 2361"/>
              <a:gd name="T98" fmla="*/ 773906 w 2364"/>
              <a:gd name="T99" fmla="*/ 1182395 h 2361"/>
              <a:gd name="T100" fmla="*/ 686594 w 2364"/>
              <a:gd name="T101" fmla="*/ 1064870 h 2361"/>
              <a:gd name="T102" fmla="*/ 576263 w 2364"/>
              <a:gd name="T103" fmla="*/ 1343594 h 2361"/>
              <a:gd name="T104" fmla="*/ 759619 w 2364"/>
              <a:gd name="T105" fmla="*/ 728971 h 2361"/>
              <a:gd name="T106" fmla="*/ 719138 w 2364"/>
              <a:gd name="T107" fmla="*/ 458982 h 2361"/>
              <a:gd name="T108" fmla="*/ 531813 w 2364"/>
              <a:gd name="T109" fmla="*/ 615417 h 2361"/>
              <a:gd name="T110" fmla="*/ 773906 w 2364"/>
              <a:gd name="T111" fmla="*/ 861584 h 2361"/>
              <a:gd name="T112" fmla="*/ 773906 w 2364"/>
              <a:gd name="T113" fmla="*/ 1050576 h 2361"/>
              <a:gd name="T114" fmla="*/ 850900 w 2364"/>
              <a:gd name="T115" fmla="*/ 1130779 h 2361"/>
              <a:gd name="T116" fmla="*/ 1039019 w 2364"/>
              <a:gd name="T117" fmla="*/ 1140308 h 2361"/>
              <a:gd name="T118" fmla="*/ 1123156 w 2364"/>
              <a:gd name="T119" fmla="*/ 1068046 h 2361"/>
              <a:gd name="T120" fmla="*/ 1142206 w 2364"/>
              <a:gd name="T121" fmla="*/ 879848 h 2361"/>
              <a:gd name="T122" fmla="*/ 1073150 w 2364"/>
              <a:gd name="T123" fmla="*/ 792498 h 2361"/>
              <a:gd name="T124" fmla="*/ 887413 w 2364"/>
              <a:gd name="T125" fmla="*/ 764705 h 23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4"/>
              <a:gd name="T190" fmla="*/ 0 h 2361"/>
              <a:gd name="T191" fmla="*/ 2364 w 2364"/>
              <a:gd name="T192" fmla="*/ 2361 h 23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4" h="2361">
                <a:moveTo>
                  <a:pt x="665" y="190"/>
                </a:moveTo>
                <a:lnTo>
                  <a:pt x="764" y="284"/>
                </a:lnTo>
                <a:lnTo>
                  <a:pt x="789" y="272"/>
                </a:lnTo>
                <a:lnTo>
                  <a:pt x="814" y="261"/>
                </a:lnTo>
                <a:lnTo>
                  <a:pt x="839" y="250"/>
                </a:lnTo>
                <a:lnTo>
                  <a:pt x="866" y="241"/>
                </a:lnTo>
                <a:lnTo>
                  <a:pt x="891" y="233"/>
                </a:lnTo>
                <a:lnTo>
                  <a:pt x="918" y="225"/>
                </a:lnTo>
                <a:lnTo>
                  <a:pt x="944" y="218"/>
                </a:lnTo>
                <a:lnTo>
                  <a:pt x="970" y="211"/>
                </a:lnTo>
                <a:lnTo>
                  <a:pt x="973" y="92"/>
                </a:lnTo>
                <a:lnTo>
                  <a:pt x="973" y="85"/>
                </a:lnTo>
                <a:lnTo>
                  <a:pt x="973" y="78"/>
                </a:lnTo>
                <a:lnTo>
                  <a:pt x="975" y="64"/>
                </a:lnTo>
                <a:lnTo>
                  <a:pt x="980" y="50"/>
                </a:lnTo>
                <a:lnTo>
                  <a:pt x="986" y="39"/>
                </a:lnTo>
                <a:lnTo>
                  <a:pt x="989" y="34"/>
                </a:lnTo>
                <a:lnTo>
                  <a:pt x="993" y="29"/>
                </a:lnTo>
                <a:lnTo>
                  <a:pt x="998" y="25"/>
                </a:lnTo>
                <a:lnTo>
                  <a:pt x="1003" y="21"/>
                </a:lnTo>
                <a:lnTo>
                  <a:pt x="1008" y="18"/>
                </a:lnTo>
                <a:lnTo>
                  <a:pt x="1013" y="16"/>
                </a:lnTo>
                <a:lnTo>
                  <a:pt x="1019" y="14"/>
                </a:lnTo>
                <a:lnTo>
                  <a:pt x="1025" y="13"/>
                </a:lnTo>
                <a:lnTo>
                  <a:pt x="1129" y="1"/>
                </a:lnTo>
                <a:lnTo>
                  <a:pt x="1135" y="0"/>
                </a:lnTo>
                <a:lnTo>
                  <a:pt x="1141" y="1"/>
                </a:lnTo>
                <a:lnTo>
                  <a:pt x="1147" y="2"/>
                </a:lnTo>
                <a:lnTo>
                  <a:pt x="1152" y="3"/>
                </a:lnTo>
                <a:lnTo>
                  <a:pt x="1158" y="6"/>
                </a:lnTo>
                <a:lnTo>
                  <a:pt x="1163" y="9"/>
                </a:lnTo>
                <a:lnTo>
                  <a:pt x="1168" y="12"/>
                </a:lnTo>
                <a:lnTo>
                  <a:pt x="1174" y="16"/>
                </a:lnTo>
                <a:lnTo>
                  <a:pt x="1183" y="26"/>
                </a:lnTo>
                <a:lnTo>
                  <a:pt x="1190" y="37"/>
                </a:lnTo>
                <a:lnTo>
                  <a:pt x="1195" y="50"/>
                </a:lnTo>
                <a:lnTo>
                  <a:pt x="1197" y="57"/>
                </a:lnTo>
                <a:lnTo>
                  <a:pt x="1198" y="65"/>
                </a:lnTo>
                <a:lnTo>
                  <a:pt x="1223" y="185"/>
                </a:lnTo>
                <a:lnTo>
                  <a:pt x="1251" y="186"/>
                </a:lnTo>
                <a:lnTo>
                  <a:pt x="1279" y="189"/>
                </a:lnTo>
                <a:lnTo>
                  <a:pt x="1307" y="192"/>
                </a:lnTo>
                <a:lnTo>
                  <a:pt x="1335" y="195"/>
                </a:lnTo>
                <a:lnTo>
                  <a:pt x="1363" y="199"/>
                </a:lnTo>
                <a:lnTo>
                  <a:pt x="1390" y="204"/>
                </a:lnTo>
                <a:lnTo>
                  <a:pt x="1417" y="210"/>
                </a:lnTo>
                <a:lnTo>
                  <a:pt x="1445" y="216"/>
                </a:lnTo>
                <a:lnTo>
                  <a:pt x="1506" y="111"/>
                </a:lnTo>
                <a:lnTo>
                  <a:pt x="1509" y="104"/>
                </a:lnTo>
                <a:lnTo>
                  <a:pt x="1512" y="98"/>
                </a:lnTo>
                <a:lnTo>
                  <a:pt x="1520" y="87"/>
                </a:lnTo>
                <a:lnTo>
                  <a:pt x="1530" y="77"/>
                </a:lnTo>
                <a:lnTo>
                  <a:pt x="1540" y="70"/>
                </a:lnTo>
                <a:lnTo>
                  <a:pt x="1546" y="67"/>
                </a:lnTo>
                <a:lnTo>
                  <a:pt x="1553" y="65"/>
                </a:lnTo>
                <a:lnTo>
                  <a:pt x="1559" y="64"/>
                </a:lnTo>
                <a:lnTo>
                  <a:pt x="1565" y="63"/>
                </a:lnTo>
                <a:lnTo>
                  <a:pt x="1571" y="62"/>
                </a:lnTo>
                <a:lnTo>
                  <a:pt x="1577" y="63"/>
                </a:lnTo>
                <a:lnTo>
                  <a:pt x="1583" y="64"/>
                </a:lnTo>
                <a:lnTo>
                  <a:pt x="1588" y="66"/>
                </a:lnTo>
                <a:lnTo>
                  <a:pt x="1686" y="103"/>
                </a:lnTo>
                <a:lnTo>
                  <a:pt x="1691" y="105"/>
                </a:lnTo>
                <a:lnTo>
                  <a:pt x="1696" y="109"/>
                </a:lnTo>
                <a:lnTo>
                  <a:pt x="1701" y="112"/>
                </a:lnTo>
                <a:lnTo>
                  <a:pt x="1705" y="117"/>
                </a:lnTo>
                <a:lnTo>
                  <a:pt x="1709" y="121"/>
                </a:lnTo>
                <a:lnTo>
                  <a:pt x="1713" y="127"/>
                </a:lnTo>
                <a:lnTo>
                  <a:pt x="1715" y="133"/>
                </a:lnTo>
                <a:lnTo>
                  <a:pt x="1718" y="139"/>
                </a:lnTo>
                <a:lnTo>
                  <a:pt x="1721" y="151"/>
                </a:lnTo>
                <a:lnTo>
                  <a:pt x="1721" y="165"/>
                </a:lnTo>
                <a:lnTo>
                  <a:pt x="1720" y="178"/>
                </a:lnTo>
                <a:lnTo>
                  <a:pt x="1718" y="185"/>
                </a:lnTo>
                <a:lnTo>
                  <a:pt x="1716" y="193"/>
                </a:lnTo>
                <a:lnTo>
                  <a:pt x="1682" y="309"/>
                </a:lnTo>
                <a:lnTo>
                  <a:pt x="1707" y="324"/>
                </a:lnTo>
                <a:lnTo>
                  <a:pt x="1731" y="339"/>
                </a:lnTo>
                <a:lnTo>
                  <a:pt x="1756" y="355"/>
                </a:lnTo>
                <a:lnTo>
                  <a:pt x="1779" y="371"/>
                </a:lnTo>
                <a:lnTo>
                  <a:pt x="1803" y="389"/>
                </a:lnTo>
                <a:lnTo>
                  <a:pt x="1826" y="407"/>
                </a:lnTo>
                <a:lnTo>
                  <a:pt x="1849" y="426"/>
                </a:lnTo>
                <a:lnTo>
                  <a:pt x="1871" y="446"/>
                </a:lnTo>
                <a:lnTo>
                  <a:pt x="1970" y="382"/>
                </a:lnTo>
                <a:lnTo>
                  <a:pt x="1976" y="377"/>
                </a:lnTo>
                <a:lnTo>
                  <a:pt x="1982" y="373"/>
                </a:lnTo>
                <a:lnTo>
                  <a:pt x="1994" y="366"/>
                </a:lnTo>
                <a:lnTo>
                  <a:pt x="2008" y="362"/>
                </a:lnTo>
                <a:lnTo>
                  <a:pt x="2021" y="361"/>
                </a:lnTo>
                <a:lnTo>
                  <a:pt x="2027" y="361"/>
                </a:lnTo>
                <a:lnTo>
                  <a:pt x="2033" y="362"/>
                </a:lnTo>
                <a:lnTo>
                  <a:pt x="2039" y="363"/>
                </a:lnTo>
                <a:lnTo>
                  <a:pt x="2045" y="365"/>
                </a:lnTo>
                <a:lnTo>
                  <a:pt x="2051" y="367"/>
                </a:lnTo>
                <a:lnTo>
                  <a:pt x="2056" y="371"/>
                </a:lnTo>
                <a:lnTo>
                  <a:pt x="2060" y="374"/>
                </a:lnTo>
                <a:lnTo>
                  <a:pt x="2066" y="380"/>
                </a:lnTo>
                <a:lnTo>
                  <a:pt x="2135" y="457"/>
                </a:lnTo>
                <a:lnTo>
                  <a:pt x="2138" y="462"/>
                </a:lnTo>
                <a:lnTo>
                  <a:pt x="2141" y="467"/>
                </a:lnTo>
                <a:lnTo>
                  <a:pt x="2144" y="473"/>
                </a:lnTo>
                <a:lnTo>
                  <a:pt x="2146" y="478"/>
                </a:lnTo>
                <a:lnTo>
                  <a:pt x="2147" y="484"/>
                </a:lnTo>
                <a:lnTo>
                  <a:pt x="2148" y="490"/>
                </a:lnTo>
                <a:lnTo>
                  <a:pt x="2147" y="497"/>
                </a:lnTo>
                <a:lnTo>
                  <a:pt x="2147" y="503"/>
                </a:lnTo>
                <a:lnTo>
                  <a:pt x="2144" y="516"/>
                </a:lnTo>
                <a:lnTo>
                  <a:pt x="2138" y="529"/>
                </a:lnTo>
                <a:lnTo>
                  <a:pt x="2130" y="540"/>
                </a:lnTo>
                <a:lnTo>
                  <a:pt x="2126" y="545"/>
                </a:lnTo>
                <a:lnTo>
                  <a:pt x="2119" y="551"/>
                </a:lnTo>
                <a:lnTo>
                  <a:pt x="2036" y="639"/>
                </a:lnTo>
                <a:lnTo>
                  <a:pt x="2051" y="663"/>
                </a:lnTo>
                <a:lnTo>
                  <a:pt x="2066" y="688"/>
                </a:lnTo>
                <a:lnTo>
                  <a:pt x="2080" y="713"/>
                </a:lnTo>
                <a:lnTo>
                  <a:pt x="2093" y="738"/>
                </a:lnTo>
                <a:lnTo>
                  <a:pt x="2105" y="765"/>
                </a:lnTo>
                <a:lnTo>
                  <a:pt x="2117" y="790"/>
                </a:lnTo>
                <a:lnTo>
                  <a:pt x="2128" y="816"/>
                </a:lnTo>
                <a:lnTo>
                  <a:pt x="2138" y="843"/>
                </a:lnTo>
                <a:lnTo>
                  <a:pt x="2244" y="830"/>
                </a:lnTo>
                <a:lnTo>
                  <a:pt x="2251" y="829"/>
                </a:lnTo>
                <a:lnTo>
                  <a:pt x="2259" y="828"/>
                </a:lnTo>
                <a:lnTo>
                  <a:pt x="2273" y="827"/>
                </a:lnTo>
                <a:lnTo>
                  <a:pt x="2286" y="829"/>
                </a:lnTo>
                <a:lnTo>
                  <a:pt x="2298" y="834"/>
                </a:lnTo>
                <a:lnTo>
                  <a:pt x="2304" y="837"/>
                </a:lnTo>
                <a:lnTo>
                  <a:pt x="2309" y="840"/>
                </a:lnTo>
                <a:lnTo>
                  <a:pt x="2314" y="844"/>
                </a:lnTo>
                <a:lnTo>
                  <a:pt x="2319" y="848"/>
                </a:lnTo>
                <a:lnTo>
                  <a:pt x="2323" y="852"/>
                </a:lnTo>
                <a:lnTo>
                  <a:pt x="2326" y="858"/>
                </a:lnTo>
                <a:lnTo>
                  <a:pt x="2329" y="863"/>
                </a:lnTo>
                <a:lnTo>
                  <a:pt x="2331" y="869"/>
                </a:lnTo>
                <a:lnTo>
                  <a:pt x="2358" y="969"/>
                </a:lnTo>
                <a:lnTo>
                  <a:pt x="2359" y="975"/>
                </a:lnTo>
                <a:lnTo>
                  <a:pt x="2360" y="981"/>
                </a:lnTo>
                <a:lnTo>
                  <a:pt x="2360" y="987"/>
                </a:lnTo>
                <a:lnTo>
                  <a:pt x="2359" y="993"/>
                </a:lnTo>
                <a:lnTo>
                  <a:pt x="2358" y="999"/>
                </a:lnTo>
                <a:lnTo>
                  <a:pt x="2355" y="1005"/>
                </a:lnTo>
                <a:lnTo>
                  <a:pt x="2353" y="1010"/>
                </a:lnTo>
                <a:lnTo>
                  <a:pt x="2349" y="1017"/>
                </a:lnTo>
                <a:lnTo>
                  <a:pt x="2341" y="1027"/>
                </a:lnTo>
                <a:lnTo>
                  <a:pt x="2331" y="1035"/>
                </a:lnTo>
                <a:lnTo>
                  <a:pt x="2319" y="1042"/>
                </a:lnTo>
                <a:lnTo>
                  <a:pt x="2311" y="1045"/>
                </a:lnTo>
                <a:lnTo>
                  <a:pt x="2304" y="1047"/>
                </a:lnTo>
                <a:lnTo>
                  <a:pt x="2194" y="1089"/>
                </a:lnTo>
                <a:lnTo>
                  <a:pt x="2197" y="1116"/>
                </a:lnTo>
                <a:lnTo>
                  <a:pt x="2198" y="1145"/>
                </a:lnTo>
                <a:lnTo>
                  <a:pt x="2199" y="1172"/>
                </a:lnTo>
                <a:lnTo>
                  <a:pt x="2199" y="1200"/>
                </a:lnTo>
                <a:lnTo>
                  <a:pt x="2198" y="1229"/>
                </a:lnTo>
                <a:lnTo>
                  <a:pt x="2197" y="1256"/>
                </a:lnTo>
                <a:lnTo>
                  <a:pt x="2194" y="1285"/>
                </a:lnTo>
                <a:lnTo>
                  <a:pt x="2191" y="1312"/>
                </a:lnTo>
                <a:lnTo>
                  <a:pt x="2302" y="1352"/>
                </a:lnTo>
                <a:lnTo>
                  <a:pt x="2310" y="1354"/>
                </a:lnTo>
                <a:lnTo>
                  <a:pt x="2317" y="1356"/>
                </a:lnTo>
                <a:lnTo>
                  <a:pt x="2330" y="1362"/>
                </a:lnTo>
                <a:lnTo>
                  <a:pt x="2341" y="1370"/>
                </a:lnTo>
                <a:lnTo>
                  <a:pt x="2350" y="1379"/>
                </a:lnTo>
                <a:lnTo>
                  <a:pt x="2354" y="1384"/>
                </a:lnTo>
                <a:lnTo>
                  <a:pt x="2357" y="1389"/>
                </a:lnTo>
                <a:lnTo>
                  <a:pt x="2360" y="1396"/>
                </a:lnTo>
                <a:lnTo>
                  <a:pt x="2362" y="1401"/>
                </a:lnTo>
                <a:lnTo>
                  <a:pt x="2363" y="1407"/>
                </a:lnTo>
                <a:lnTo>
                  <a:pt x="2364" y="1413"/>
                </a:lnTo>
                <a:lnTo>
                  <a:pt x="2364" y="1419"/>
                </a:lnTo>
                <a:lnTo>
                  <a:pt x="2363" y="1425"/>
                </a:lnTo>
                <a:lnTo>
                  <a:pt x="2344" y="1528"/>
                </a:lnTo>
                <a:lnTo>
                  <a:pt x="2342" y="1534"/>
                </a:lnTo>
                <a:lnTo>
                  <a:pt x="2340" y="1540"/>
                </a:lnTo>
                <a:lnTo>
                  <a:pt x="2337" y="1545"/>
                </a:lnTo>
                <a:lnTo>
                  <a:pt x="2334" y="1550"/>
                </a:lnTo>
                <a:lnTo>
                  <a:pt x="2330" y="1554"/>
                </a:lnTo>
                <a:lnTo>
                  <a:pt x="2326" y="1559"/>
                </a:lnTo>
                <a:lnTo>
                  <a:pt x="2321" y="1562"/>
                </a:lnTo>
                <a:lnTo>
                  <a:pt x="2314" y="1566"/>
                </a:lnTo>
                <a:lnTo>
                  <a:pt x="2303" y="1571"/>
                </a:lnTo>
                <a:lnTo>
                  <a:pt x="2290" y="1574"/>
                </a:lnTo>
                <a:lnTo>
                  <a:pt x="2276" y="1575"/>
                </a:lnTo>
                <a:lnTo>
                  <a:pt x="2269" y="1575"/>
                </a:lnTo>
                <a:lnTo>
                  <a:pt x="2261" y="1574"/>
                </a:lnTo>
                <a:lnTo>
                  <a:pt x="2127" y="1560"/>
                </a:lnTo>
                <a:lnTo>
                  <a:pt x="2116" y="1584"/>
                </a:lnTo>
                <a:lnTo>
                  <a:pt x="2105" y="1610"/>
                </a:lnTo>
                <a:lnTo>
                  <a:pt x="2094" y="1634"/>
                </a:lnTo>
                <a:lnTo>
                  <a:pt x="2081" y="1658"/>
                </a:lnTo>
                <a:lnTo>
                  <a:pt x="2068" y="1682"/>
                </a:lnTo>
                <a:lnTo>
                  <a:pt x="2054" y="1705"/>
                </a:lnTo>
                <a:lnTo>
                  <a:pt x="2040" y="1729"/>
                </a:lnTo>
                <a:lnTo>
                  <a:pt x="2025" y="1751"/>
                </a:lnTo>
                <a:lnTo>
                  <a:pt x="2030" y="1756"/>
                </a:lnTo>
                <a:lnTo>
                  <a:pt x="2101" y="1858"/>
                </a:lnTo>
                <a:lnTo>
                  <a:pt x="2106" y="1864"/>
                </a:lnTo>
                <a:lnTo>
                  <a:pt x="2110" y="1869"/>
                </a:lnTo>
                <a:lnTo>
                  <a:pt x="2117" y="1882"/>
                </a:lnTo>
                <a:lnTo>
                  <a:pt x="2122" y="1894"/>
                </a:lnTo>
                <a:lnTo>
                  <a:pt x="2124" y="1908"/>
                </a:lnTo>
                <a:lnTo>
                  <a:pt x="2124" y="1914"/>
                </a:lnTo>
                <a:lnTo>
                  <a:pt x="2123" y="1920"/>
                </a:lnTo>
                <a:lnTo>
                  <a:pt x="2122" y="1926"/>
                </a:lnTo>
                <a:lnTo>
                  <a:pt x="2121" y="1932"/>
                </a:lnTo>
                <a:lnTo>
                  <a:pt x="2118" y="1938"/>
                </a:lnTo>
                <a:lnTo>
                  <a:pt x="2115" y="1943"/>
                </a:lnTo>
                <a:lnTo>
                  <a:pt x="2112" y="1948"/>
                </a:lnTo>
                <a:lnTo>
                  <a:pt x="2108" y="1952"/>
                </a:lnTo>
                <a:lnTo>
                  <a:pt x="2033" y="2024"/>
                </a:lnTo>
                <a:lnTo>
                  <a:pt x="2028" y="2028"/>
                </a:lnTo>
                <a:lnTo>
                  <a:pt x="2023" y="2033"/>
                </a:lnTo>
                <a:lnTo>
                  <a:pt x="2018" y="2035"/>
                </a:lnTo>
                <a:lnTo>
                  <a:pt x="2012" y="2037"/>
                </a:lnTo>
                <a:lnTo>
                  <a:pt x="2007" y="2039"/>
                </a:lnTo>
                <a:lnTo>
                  <a:pt x="2000" y="2040"/>
                </a:lnTo>
                <a:lnTo>
                  <a:pt x="1993" y="2040"/>
                </a:lnTo>
                <a:lnTo>
                  <a:pt x="1987" y="2040"/>
                </a:lnTo>
                <a:lnTo>
                  <a:pt x="1974" y="2037"/>
                </a:lnTo>
                <a:lnTo>
                  <a:pt x="1962" y="2032"/>
                </a:lnTo>
                <a:lnTo>
                  <a:pt x="1950" y="2024"/>
                </a:lnTo>
                <a:lnTo>
                  <a:pt x="1945" y="2019"/>
                </a:lnTo>
                <a:lnTo>
                  <a:pt x="1939" y="2014"/>
                </a:lnTo>
                <a:lnTo>
                  <a:pt x="1855" y="1941"/>
                </a:lnTo>
                <a:lnTo>
                  <a:pt x="1832" y="1961"/>
                </a:lnTo>
                <a:lnTo>
                  <a:pt x="1810" y="1979"/>
                </a:lnTo>
                <a:lnTo>
                  <a:pt x="1787" y="1996"/>
                </a:lnTo>
                <a:lnTo>
                  <a:pt x="1765" y="2012"/>
                </a:lnTo>
                <a:lnTo>
                  <a:pt x="1741" y="2027"/>
                </a:lnTo>
                <a:lnTo>
                  <a:pt x="1718" y="2042"/>
                </a:lnTo>
                <a:lnTo>
                  <a:pt x="1695" y="2056"/>
                </a:lnTo>
                <a:lnTo>
                  <a:pt x="1670" y="2069"/>
                </a:lnTo>
                <a:lnTo>
                  <a:pt x="1646" y="2082"/>
                </a:lnTo>
                <a:lnTo>
                  <a:pt x="1680" y="2178"/>
                </a:lnTo>
                <a:lnTo>
                  <a:pt x="1684" y="2185"/>
                </a:lnTo>
                <a:lnTo>
                  <a:pt x="1686" y="2192"/>
                </a:lnTo>
                <a:lnTo>
                  <a:pt x="1689" y="2205"/>
                </a:lnTo>
                <a:lnTo>
                  <a:pt x="1690" y="2219"/>
                </a:lnTo>
                <a:lnTo>
                  <a:pt x="1689" y="2232"/>
                </a:lnTo>
                <a:lnTo>
                  <a:pt x="1687" y="2238"/>
                </a:lnTo>
                <a:lnTo>
                  <a:pt x="1685" y="2244"/>
                </a:lnTo>
                <a:lnTo>
                  <a:pt x="1682" y="2250"/>
                </a:lnTo>
                <a:lnTo>
                  <a:pt x="1678" y="2255"/>
                </a:lnTo>
                <a:lnTo>
                  <a:pt x="1674" y="2260"/>
                </a:lnTo>
                <a:lnTo>
                  <a:pt x="1670" y="2264"/>
                </a:lnTo>
                <a:lnTo>
                  <a:pt x="1665" y="2268"/>
                </a:lnTo>
                <a:lnTo>
                  <a:pt x="1660" y="2271"/>
                </a:lnTo>
                <a:lnTo>
                  <a:pt x="1569" y="2320"/>
                </a:lnTo>
                <a:lnTo>
                  <a:pt x="1563" y="2322"/>
                </a:lnTo>
                <a:lnTo>
                  <a:pt x="1557" y="2324"/>
                </a:lnTo>
                <a:lnTo>
                  <a:pt x="1551" y="2325"/>
                </a:lnTo>
                <a:lnTo>
                  <a:pt x="1545" y="2326"/>
                </a:lnTo>
                <a:lnTo>
                  <a:pt x="1539" y="2326"/>
                </a:lnTo>
                <a:lnTo>
                  <a:pt x="1533" y="2325"/>
                </a:lnTo>
                <a:lnTo>
                  <a:pt x="1527" y="2323"/>
                </a:lnTo>
                <a:lnTo>
                  <a:pt x="1521" y="2321"/>
                </a:lnTo>
                <a:lnTo>
                  <a:pt x="1509" y="2315"/>
                </a:lnTo>
                <a:lnTo>
                  <a:pt x="1499" y="2307"/>
                </a:lnTo>
                <a:lnTo>
                  <a:pt x="1489" y="2297"/>
                </a:lnTo>
                <a:lnTo>
                  <a:pt x="1484" y="2291"/>
                </a:lnTo>
                <a:lnTo>
                  <a:pt x="1480" y="2284"/>
                </a:lnTo>
                <a:lnTo>
                  <a:pt x="1406" y="2169"/>
                </a:lnTo>
                <a:lnTo>
                  <a:pt x="1405" y="2167"/>
                </a:lnTo>
                <a:lnTo>
                  <a:pt x="1379" y="2172"/>
                </a:lnTo>
                <a:lnTo>
                  <a:pt x="1351" y="2176"/>
                </a:lnTo>
                <a:lnTo>
                  <a:pt x="1325" y="2180"/>
                </a:lnTo>
                <a:lnTo>
                  <a:pt x="1298" y="2183"/>
                </a:lnTo>
                <a:lnTo>
                  <a:pt x="1271" y="2185"/>
                </a:lnTo>
                <a:lnTo>
                  <a:pt x="1244" y="2187"/>
                </a:lnTo>
                <a:lnTo>
                  <a:pt x="1216" y="2188"/>
                </a:lnTo>
                <a:lnTo>
                  <a:pt x="1189" y="2188"/>
                </a:lnTo>
                <a:lnTo>
                  <a:pt x="1157" y="2297"/>
                </a:lnTo>
                <a:lnTo>
                  <a:pt x="1156" y="2304"/>
                </a:lnTo>
                <a:lnTo>
                  <a:pt x="1154" y="2311"/>
                </a:lnTo>
                <a:lnTo>
                  <a:pt x="1149" y="2324"/>
                </a:lnTo>
                <a:lnTo>
                  <a:pt x="1142" y="2335"/>
                </a:lnTo>
                <a:lnTo>
                  <a:pt x="1133" y="2345"/>
                </a:lnTo>
                <a:lnTo>
                  <a:pt x="1128" y="2350"/>
                </a:lnTo>
                <a:lnTo>
                  <a:pt x="1123" y="2353"/>
                </a:lnTo>
                <a:lnTo>
                  <a:pt x="1118" y="2356"/>
                </a:lnTo>
                <a:lnTo>
                  <a:pt x="1112" y="2358"/>
                </a:lnTo>
                <a:lnTo>
                  <a:pt x="1107" y="2360"/>
                </a:lnTo>
                <a:lnTo>
                  <a:pt x="1100" y="2361"/>
                </a:lnTo>
                <a:lnTo>
                  <a:pt x="1094" y="2361"/>
                </a:lnTo>
                <a:lnTo>
                  <a:pt x="1088" y="2361"/>
                </a:lnTo>
                <a:lnTo>
                  <a:pt x="985" y="2347"/>
                </a:lnTo>
                <a:lnTo>
                  <a:pt x="978" y="2346"/>
                </a:lnTo>
                <a:lnTo>
                  <a:pt x="972" y="2344"/>
                </a:lnTo>
                <a:lnTo>
                  <a:pt x="967" y="2341"/>
                </a:lnTo>
                <a:lnTo>
                  <a:pt x="962" y="2338"/>
                </a:lnTo>
                <a:lnTo>
                  <a:pt x="957" y="2335"/>
                </a:lnTo>
                <a:lnTo>
                  <a:pt x="953" y="2330"/>
                </a:lnTo>
                <a:lnTo>
                  <a:pt x="949" y="2326"/>
                </a:lnTo>
                <a:lnTo>
                  <a:pt x="945" y="2320"/>
                </a:lnTo>
                <a:lnTo>
                  <a:pt x="939" y="2309"/>
                </a:lnTo>
                <a:lnTo>
                  <a:pt x="935" y="2296"/>
                </a:lnTo>
                <a:lnTo>
                  <a:pt x="933" y="2281"/>
                </a:lnTo>
                <a:lnTo>
                  <a:pt x="933" y="2274"/>
                </a:lnTo>
                <a:lnTo>
                  <a:pt x="934" y="2267"/>
                </a:lnTo>
                <a:lnTo>
                  <a:pt x="939" y="2154"/>
                </a:lnTo>
                <a:lnTo>
                  <a:pt x="912" y="2146"/>
                </a:lnTo>
                <a:lnTo>
                  <a:pt x="885" y="2138"/>
                </a:lnTo>
                <a:lnTo>
                  <a:pt x="859" y="2129"/>
                </a:lnTo>
                <a:lnTo>
                  <a:pt x="832" y="2119"/>
                </a:lnTo>
                <a:lnTo>
                  <a:pt x="806" y="2109"/>
                </a:lnTo>
                <a:lnTo>
                  <a:pt x="780" y="2098"/>
                </a:lnTo>
                <a:lnTo>
                  <a:pt x="755" y="2085"/>
                </a:lnTo>
                <a:lnTo>
                  <a:pt x="730" y="2072"/>
                </a:lnTo>
                <a:lnTo>
                  <a:pt x="639" y="2154"/>
                </a:lnTo>
                <a:lnTo>
                  <a:pt x="635" y="2161"/>
                </a:lnTo>
                <a:lnTo>
                  <a:pt x="630" y="2166"/>
                </a:lnTo>
                <a:lnTo>
                  <a:pt x="618" y="2174"/>
                </a:lnTo>
                <a:lnTo>
                  <a:pt x="607" y="2180"/>
                </a:lnTo>
                <a:lnTo>
                  <a:pt x="593" y="2184"/>
                </a:lnTo>
                <a:lnTo>
                  <a:pt x="587" y="2185"/>
                </a:lnTo>
                <a:lnTo>
                  <a:pt x="581" y="2185"/>
                </a:lnTo>
                <a:lnTo>
                  <a:pt x="575" y="2185"/>
                </a:lnTo>
                <a:lnTo>
                  <a:pt x="569" y="2184"/>
                </a:lnTo>
                <a:lnTo>
                  <a:pt x="563" y="2183"/>
                </a:lnTo>
                <a:lnTo>
                  <a:pt x="557" y="2181"/>
                </a:lnTo>
                <a:lnTo>
                  <a:pt x="552" y="2178"/>
                </a:lnTo>
                <a:lnTo>
                  <a:pt x="547" y="2174"/>
                </a:lnTo>
                <a:lnTo>
                  <a:pt x="465" y="2110"/>
                </a:lnTo>
                <a:lnTo>
                  <a:pt x="460" y="2105"/>
                </a:lnTo>
                <a:lnTo>
                  <a:pt x="456" y="2101"/>
                </a:lnTo>
                <a:lnTo>
                  <a:pt x="453" y="2096"/>
                </a:lnTo>
                <a:lnTo>
                  <a:pt x="450" y="2090"/>
                </a:lnTo>
                <a:lnTo>
                  <a:pt x="448" y="2084"/>
                </a:lnTo>
                <a:lnTo>
                  <a:pt x="446" y="2078"/>
                </a:lnTo>
                <a:lnTo>
                  <a:pt x="445" y="2072"/>
                </a:lnTo>
                <a:lnTo>
                  <a:pt x="445" y="2066"/>
                </a:lnTo>
                <a:lnTo>
                  <a:pt x="446" y="2053"/>
                </a:lnTo>
                <a:lnTo>
                  <a:pt x="449" y="2040"/>
                </a:lnTo>
                <a:lnTo>
                  <a:pt x="455" y="2026"/>
                </a:lnTo>
                <a:lnTo>
                  <a:pt x="458" y="2020"/>
                </a:lnTo>
                <a:lnTo>
                  <a:pt x="463" y="2014"/>
                </a:lnTo>
                <a:lnTo>
                  <a:pt x="522" y="1926"/>
                </a:lnTo>
                <a:lnTo>
                  <a:pt x="496" y="1901"/>
                </a:lnTo>
                <a:lnTo>
                  <a:pt x="471" y="1876"/>
                </a:lnTo>
                <a:lnTo>
                  <a:pt x="446" y="1849"/>
                </a:lnTo>
                <a:lnTo>
                  <a:pt x="423" y="1821"/>
                </a:lnTo>
                <a:lnTo>
                  <a:pt x="395" y="1786"/>
                </a:lnTo>
                <a:lnTo>
                  <a:pt x="369" y="1749"/>
                </a:lnTo>
                <a:lnTo>
                  <a:pt x="273" y="1794"/>
                </a:lnTo>
                <a:lnTo>
                  <a:pt x="267" y="1798"/>
                </a:lnTo>
                <a:lnTo>
                  <a:pt x="261" y="1801"/>
                </a:lnTo>
                <a:lnTo>
                  <a:pt x="247" y="1805"/>
                </a:lnTo>
                <a:lnTo>
                  <a:pt x="234" y="1808"/>
                </a:lnTo>
                <a:lnTo>
                  <a:pt x="221" y="1807"/>
                </a:lnTo>
                <a:lnTo>
                  <a:pt x="214" y="1807"/>
                </a:lnTo>
                <a:lnTo>
                  <a:pt x="208" y="1805"/>
                </a:lnTo>
                <a:lnTo>
                  <a:pt x="202" y="1803"/>
                </a:lnTo>
                <a:lnTo>
                  <a:pt x="197" y="1800"/>
                </a:lnTo>
                <a:lnTo>
                  <a:pt x="192" y="1797"/>
                </a:lnTo>
                <a:lnTo>
                  <a:pt x="187" y="1793"/>
                </a:lnTo>
                <a:lnTo>
                  <a:pt x="183" y="1789"/>
                </a:lnTo>
                <a:lnTo>
                  <a:pt x="179" y="1784"/>
                </a:lnTo>
                <a:lnTo>
                  <a:pt x="121" y="1697"/>
                </a:lnTo>
                <a:lnTo>
                  <a:pt x="118" y="1692"/>
                </a:lnTo>
                <a:lnTo>
                  <a:pt x="116" y="1686"/>
                </a:lnTo>
                <a:lnTo>
                  <a:pt x="114" y="1681"/>
                </a:lnTo>
                <a:lnTo>
                  <a:pt x="113" y="1675"/>
                </a:lnTo>
                <a:lnTo>
                  <a:pt x="113" y="1669"/>
                </a:lnTo>
                <a:lnTo>
                  <a:pt x="113" y="1663"/>
                </a:lnTo>
                <a:lnTo>
                  <a:pt x="114" y="1656"/>
                </a:lnTo>
                <a:lnTo>
                  <a:pt x="115" y="1650"/>
                </a:lnTo>
                <a:lnTo>
                  <a:pt x="120" y="1637"/>
                </a:lnTo>
                <a:lnTo>
                  <a:pt x="127" y="1626"/>
                </a:lnTo>
                <a:lnTo>
                  <a:pt x="136" y="1616"/>
                </a:lnTo>
                <a:lnTo>
                  <a:pt x="141" y="1611"/>
                </a:lnTo>
                <a:lnTo>
                  <a:pt x="147" y="1607"/>
                </a:lnTo>
                <a:lnTo>
                  <a:pt x="253" y="1521"/>
                </a:lnTo>
                <a:lnTo>
                  <a:pt x="245" y="1495"/>
                </a:lnTo>
                <a:lnTo>
                  <a:pt x="237" y="1470"/>
                </a:lnTo>
                <a:lnTo>
                  <a:pt x="229" y="1442"/>
                </a:lnTo>
                <a:lnTo>
                  <a:pt x="223" y="1416"/>
                </a:lnTo>
                <a:lnTo>
                  <a:pt x="217" y="1389"/>
                </a:lnTo>
                <a:lnTo>
                  <a:pt x="211" y="1363"/>
                </a:lnTo>
                <a:lnTo>
                  <a:pt x="207" y="1336"/>
                </a:lnTo>
                <a:lnTo>
                  <a:pt x="203" y="1308"/>
                </a:lnTo>
                <a:lnTo>
                  <a:pt x="197" y="1309"/>
                </a:lnTo>
                <a:lnTo>
                  <a:pt x="191" y="1309"/>
                </a:lnTo>
                <a:lnTo>
                  <a:pt x="70" y="1284"/>
                </a:lnTo>
                <a:lnTo>
                  <a:pt x="63" y="1284"/>
                </a:lnTo>
                <a:lnTo>
                  <a:pt x="55" y="1282"/>
                </a:lnTo>
                <a:lnTo>
                  <a:pt x="42" y="1278"/>
                </a:lnTo>
                <a:lnTo>
                  <a:pt x="30" y="1272"/>
                </a:lnTo>
                <a:lnTo>
                  <a:pt x="19" y="1263"/>
                </a:lnTo>
                <a:lnTo>
                  <a:pt x="15" y="1259"/>
                </a:lnTo>
                <a:lnTo>
                  <a:pt x="11" y="1254"/>
                </a:lnTo>
                <a:lnTo>
                  <a:pt x="7" y="1249"/>
                </a:lnTo>
                <a:lnTo>
                  <a:pt x="5" y="1243"/>
                </a:lnTo>
                <a:lnTo>
                  <a:pt x="3" y="1238"/>
                </a:lnTo>
                <a:lnTo>
                  <a:pt x="1" y="1232"/>
                </a:lnTo>
                <a:lnTo>
                  <a:pt x="0" y="1226"/>
                </a:lnTo>
                <a:lnTo>
                  <a:pt x="0" y="1220"/>
                </a:lnTo>
                <a:lnTo>
                  <a:pt x="6" y="1116"/>
                </a:lnTo>
                <a:lnTo>
                  <a:pt x="6" y="1110"/>
                </a:lnTo>
                <a:lnTo>
                  <a:pt x="8" y="1104"/>
                </a:lnTo>
                <a:lnTo>
                  <a:pt x="10" y="1098"/>
                </a:lnTo>
                <a:lnTo>
                  <a:pt x="12" y="1093"/>
                </a:lnTo>
                <a:lnTo>
                  <a:pt x="16" y="1088"/>
                </a:lnTo>
                <a:lnTo>
                  <a:pt x="19" y="1083"/>
                </a:lnTo>
                <a:lnTo>
                  <a:pt x="25" y="1079"/>
                </a:lnTo>
                <a:lnTo>
                  <a:pt x="30" y="1074"/>
                </a:lnTo>
                <a:lnTo>
                  <a:pt x="41" y="1067"/>
                </a:lnTo>
                <a:lnTo>
                  <a:pt x="53" y="1062"/>
                </a:lnTo>
                <a:lnTo>
                  <a:pt x="67" y="1059"/>
                </a:lnTo>
                <a:lnTo>
                  <a:pt x="74" y="1059"/>
                </a:lnTo>
                <a:lnTo>
                  <a:pt x="81" y="1059"/>
                </a:lnTo>
                <a:lnTo>
                  <a:pt x="204" y="1055"/>
                </a:lnTo>
                <a:lnTo>
                  <a:pt x="209" y="1026"/>
                </a:lnTo>
                <a:lnTo>
                  <a:pt x="214" y="996"/>
                </a:lnTo>
                <a:lnTo>
                  <a:pt x="221" y="967"/>
                </a:lnTo>
                <a:lnTo>
                  <a:pt x="228" y="937"/>
                </a:lnTo>
                <a:lnTo>
                  <a:pt x="236" y="908"/>
                </a:lnTo>
                <a:lnTo>
                  <a:pt x="244" y="879"/>
                </a:lnTo>
                <a:lnTo>
                  <a:pt x="254" y="851"/>
                </a:lnTo>
                <a:lnTo>
                  <a:pt x="264" y="822"/>
                </a:lnTo>
                <a:lnTo>
                  <a:pt x="185" y="757"/>
                </a:lnTo>
                <a:lnTo>
                  <a:pt x="179" y="753"/>
                </a:lnTo>
                <a:lnTo>
                  <a:pt x="173" y="749"/>
                </a:lnTo>
                <a:lnTo>
                  <a:pt x="163" y="739"/>
                </a:lnTo>
                <a:lnTo>
                  <a:pt x="155" y="728"/>
                </a:lnTo>
                <a:lnTo>
                  <a:pt x="149" y="717"/>
                </a:lnTo>
                <a:lnTo>
                  <a:pt x="147" y="711"/>
                </a:lnTo>
                <a:lnTo>
                  <a:pt x="146" y="705"/>
                </a:lnTo>
                <a:lnTo>
                  <a:pt x="145" y="698"/>
                </a:lnTo>
                <a:lnTo>
                  <a:pt x="145" y="691"/>
                </a:lnTo>
                <a:lnTo>
                  <a:pt x="146" y="685"/>
                </a:lnTo>
                <a:lnTo>
                  <a:pt x="147" y="680"/>
                </a:lnTo>
                <a:lnTo>
                  <a:pt x="149" y="674"/>
                </a:lnTo>
                <a:lnTo>
                  <a:pt x="153" y="668"/>
                </a:lnTo>
                <a:lnTo>
                  <a:pt x="205" y="579"/>
                </a:lnTo>
                <a:lnTo>
                  <a:pt x="208" y="574"/>
                </a:lnTo>
                <a:lnTo>
                  <a:pt x="212" y="570"/>
                </a:lnTo>
                <a:lnTo>
                  <a:pt x="218" y="564"/>
                </a:lnTo>
                <a:lnTo>
                  <a:pt x="222" y="561"/>
                </a:lnTo>
                <a:lnTo>
                  <a:pt x="228" y="558"/>
                </a:lnTo>
                <a:lnTo>
                  <a:pt x="233" y="555"/>
                </a:lnTo>
                <a:lnTo>
                  <a:pt x="239" y="554"/>
                </a:lnTo>
                <a:lnTo>
                  <a:pt x="245" y="552"/>
                </a:lnTo>
                <a:lnTo>
                  <a:pt x="258" y="551"/>
                </a:lnTo>
                <a:lnTo>
                  <a:pt x="271" y="553"/>
                </a:lnTo>
                <a:lnTo>
                  <a:pt x="286" y="556"/>
                </a:lnTo>
                <a:lnTo>
                  <a:pt x="292" y="559"/>
                </a:lnTo>
                <a:lnTo>
                  <a:pt x="299" y="563"/>
                </a:lnTo>
                <a:lnTo>
                  <a:pt x="383" y="603"/>
                </a:lnTo>
                <a:lnTo>
                  <a:pt x="401" y="579"/>
                </a:lnTo>
                <a:lnTo>
                  <a:pt x="420" y="555"/>
                </a:lnTo>
                <a:lnTo>
                  <a:pt x="440" y="532"/>
                </a:lnTo>
                <a:lnTo>
                  <a:pt x="460" y="509"/>
                </a:lnTo>
                <a:lnTo>
                  <a:pt x="482" y="486"/>
                </a:lnTo>
                <a:lnTo>
                  <a:pt x="503" y="465"/>
                </a:lnTo>
                <a:lnTo>
                  <a:pt x="526" y="444"/>
                </a:lnTo>
                <a:lnTo>
                  <a:pt x="550" y="423"/>
                </a:lnTo>
                <a:lnTo>
                  <a:pt x="496" y="340"/>
                </a:lnTo>
                <a:lnTo>
                  <a:pt x="492" y="334"/>
                </a:lnTo>
                <a:lnTo>
                  <a:pt x="488" y="328"/>
                </a:lnTo>
                <a:lnTo>
                  <a:pt x="481" y="316"/>
                </a:lnTo>
                <a:lnTo>
                  <a:pt x="477" y="302"/>
                </a:lnTo>
                <a:lnTo>
                  <a:pt x="476" y="289"/>
                </a:lnTo>
                <a:lnTo>
                  <a:pt x="476" y="283"/>
                </a:lnTo>
                <a:lnTo>
                  <a:pt x="477" y="277"/>
                </a:lnTo>
                <a:lnTo>
                  <a:pt x="478" y="271"/>
                </a:lnTo>
                <a:lnTo>
                  <a:pt x="480" y="265"/>
                </a:lnTo>
                <a:lnTo>
                  <a:pt x="482" y="260"/>
                </a:lnTo>
                <a:lnTo>
                  <a:pt x="485" y="254"/>
                </a:lnTo>
                <a:lnTo>
                  <a:pt x="489" y="249"/>
                </a:lnTo>
                <a:lnTo>
                  <a:pt x="493" y="244"/>
                </a:lnTo>
                <a:lnTo>
                  <a:pt x="571" y="175"/>
                </a:lnTo>
                <a:lnTo>
                  <a:pt x="575" y="171"/>
                </a:lnTo>
                <a:lnTo>
                  <a:pt x="581" y="168"/>
                </a:lnTo>
                <a:lnTo>
                  <a:pt x="586" y="166"/>
                </a:lnTo>
                <a:lnTo>
                  <a:pt x="592" y="164"/>
                </a:lnTo>
                <a:lnTo>
                  <a:pt x="599" y="163"/>
                </a:lnTo>
                <a:lnTo>
                  <a:pt x="605" y="162"/>
                </a:lnTo>
                <a:lnTo>
                  <a:pt x="611" y="162"/>
                </a:lnTo>
                <a:lnTo>
                  <a:pt x="617" y="163"/>
                </a:lnTo>
                <a:lnTo>
                  <a:pt x="630" y="166"/>
                </a:lnTo>
                <a:lnTo>
                  <a:pt x="642" y="171"/>
                </a:lnTo>
                <a:lnTo>
                  <a:pt x="654" y="179"/>
                </a:lnTo>
                <a:lnTo>
                  <a:pt x="659" y="184"/>
                </a:lnTo>
                <a:lnTo>
                  <a:pt x="665" y="190"/>
                </a:lnTo>
                <a:close/>
                <a:moveTo>
                  <a:pt x="1752" y="1587"/>
                </a:moveTo>
                <a:lnTo>
                  <a:pt x="1507" y="1385"/>
                </a:lnTo>
                <a:lnTo>
                  <a:pt x="1497" y="1405"/>
                </a:lnTo>
                <a:lnTo>
                  <a:pt x="1485" y="1421"/>
                </a:lnTo>
                <a:lnTo>
                  <a:pt x="1473" y="1436"/>
                </a:lnTo>
                <a:lnTo>
                  <a:pt x="1460" y="1449"/>
                </a:lnTo>
                <a:lnTo>
                  <a:pt x="1447" y="1462"/>
                </a:lnTo>
                <a:lnTo>
                  <a:pt x="1434" y="1473"/>
                </a:lnTo>
                <a:lnTo>
                  <a:pt x="1420" y="1482"/>
                </a:lnTo>
                <a:lnTo>
                  <a:pt x="1408" y="1490"/>
                </a:lnTo>
                <a:lnTo>
                  <a:pt x="1396" y="1496"/>
                </a:lnTo>
                <a:lnTo>
                  <a:pt x="1385" y="1502"/>
                </a:lnTo>
                <a:lnTo>
                  <a:pt x="1366" y="1510"/>
                </a:lnTo>
                <a:lnTo>
                  <a:pt x="1352" y="1514"/>
                </a:lnTo>
                <a:lnTo>
                  <a:pt x="1348" y="1515"/>
                </a:lnTo>
                <a:lnTo>
                  <a:pt x="1497" y="1796"/>
                </a:lnTo>
                <a:lnTo>
                  <a:pt x="1511" y="1791"/>
                </a:lnTo>
                <a:lnTo>
                  <a:pt x="1525" y="1785"/>
                </a:lnTo>
                <a:lnTo>
                  <a:pt x="1553" y="1771"/>
                </a:lnTo>
                <a:lnTo>
                  <a:pt x="1579" y="1756"/>
                </a:lnTo>
                <a:lnTo>
                  <a:pt x="1603" y="1740"/>
                </a:lnTo>
                <a:lnTo>
                  <a:pt x="1626" y="1724"/>
                </a:lnTo>
                <a:lnTo>
                  <a:pt x="1647" y="1705"/>
                </a:lnTo>
                <a:lnTo>
                  <a:pt x="1666" y="1688"/>
                </a:lnTo>
                <a:lnTo>
                  <a:pt x="1684" y="1671"/>
                </a:lnTo>
                <a:lnTo>
                  <a:pt x="1699" y="1655"/>
                </a:lnTo>
                <a:lnTo>
                  <a:pt x="1713" y="1638"/>
                </a:lnTo>
                <a:lnTo>
                  <a:pt x="1734" y="1611"/>
                </a:lnTo>
                <a:lnTo>
                  <a:pt x="1748" y="1593"/>
                </a:lnTo>
                <a:lnTo>
                  <a:pt x="1752" y="1587"/>
                </a:lnTo>
                <a:close/>
                <a:moveTo>
                  <a:pt x="1600" y="657"/>
                </a:moveTo>
                <a:lnTo>
                  <a:pt x="1400" y="902"/>
                </a:lnTo>
                <a:lnTo>
                  <a:pt x="1418" y="912"/>
                </a:lnTo>
                <a:lnTo>
                  <a:pt x="1436" y="923"/>
                </a:lnTo>
                <a:lnTo>
                  <a:pt x="1451" y="935"/>
                </a:lnTo>
                <a:lnTo>
                  <a:pt x="1464" y="948"/>
                </a:lnTo>
                <a:lnTo>
                  <a:pt x="1476" y="962"/>
                </a:lnTo>
                <a:lnTo>
                  <a:pt x="1486" y="975"/>
                </a:lnTo>
                <a:lnTo>
                  <a:pt x="1496" y="987"/>
                </a:lnTo>
                <a:lnTo>
                  <a:pt x="1504" y="1000"/>
                </a:lnTo>
                <a:lnTo>
                  <a:pt x="1511" y="1012"/>
                </a:lnTo>
                <a:lnTo>
                  <a:pt x="1516" y="1024"/>
                </a:lnTo>
                <a:lnTo>
                  <a:pt x="1524" y="1043"/>
                </a:lnTo>
                <a:lnTo>
                  <a:pt x="1529" y="1056"/>
                </a:lnTo>
                <a:lnTo>
                  <a:pt x="1530" y="1060"/>
                </a:lnTo>
                <a:lnTo>
                  <a:pt x="1811" y="912"/>
                </a:lnTo>
                <a:lnTo>
                  <a:pt x="1804" y="898"/>
                </a:lnTo>
                <a:lnTo>
                  <a:pt x="1799" y="883"/>
                </a:lnTo>
                <a:lnTo>
                  <a:pt x="1786" y="856"/>
                </a:lnTo>
                <a:lnTo>
                  <a:pt x="1771" y="830"/>
                </a:lnTo>
                <a:lnTo>
                  <a:pt x="1755" y="805"/>
                </a:lnTo>
                <a:lnTo>
                  <a:pt x="1737" y="783"/>
                </a:lnTo>
                <a:lnTo>
                  <a:pt x="1720" y="762"/>
                </a:lnTo>
                <a:lnTo>
                  <a:pt x="1703" y="742"/>
                </a:lnTo>
                <a:lnTo>
                  <a:pt x="1686" y="725"/>
                </a:lnTo>
                <a:lnTo>
                  <a:pt x="1668" y="710"/>
                </a:lnTo>
                <a:lnTo>
                  <a:pt x="1653" y="695"/>
                </a:lnTo>
                <a:lnTo>
                  <a:pt x="1626" y="674"/>
                </a:lnTo>
                <a:lnTo>
                  <a:pt x="1607" y="661"/>
                </a:lnTo>
                <a:lnTo>
                  <a:pt x="1600" y="657"/>
                </a:lnTo>
                <a:close/>
                <a:moveTo>
                  <a:pt x="794" y="1745"/>
                </a:moveTo>
                <a:lnTo>
                  <a:pt x="995" y="1499"/>
                </a:lnTo>
                <a:lnTo>
                  <a:pt x="975" y="1489"/>
                </a:lnTo>
                <a:lnTo>
                  <a:pt x="959" y="1478"/>
                </a:lnTo>
                <a:lnTo>
                  <a:pt x="944" y="1466"/>
                </a:lnTo>
                <a:lnTo>
                  <a:pt x="931" y="1453"/>
                </a:lnTo>
                <a:lnTo>
                  <a:pt x="919" y="1440"/>
                </a:lnTo>
                <a:lnTo>
                  <a:pt x="907" y="1427"/>
                </a:lnTo>
                <a:lnTo>
                  <a:pt x="898" y="1414"/>
                </a:lnTo>
                <a:lnTo>
                  <a:pt x="890" y="1401"/>
                </a:lnTo>
                <a:lnTo>
                  <a:pt x="884" y="1388"/>
                </a:lnTo>
                <a:lnTo>
                  <a:pt x="878" y="1377"/>
                </a:lnTo>
                <a:lnTo>
                  <a:pt x="870" y="1359"/>
                </a:lnTo>
                <a:lnTo>
                  <a:pt x="866" y="1346"/>
                </a:lnTo>
                <a:lnTo>
                  <a:pt x="865" y="1341"/>
                </a:lnTo>
                <a:lnTo>
                  <a:pt x="584" y="1489"/>
                </a:lnTo>
                <a:lnTo>
                  <a:pt x="589" y="1503"/>
                </a:lnTo>
                <a:lnTo>
                  <a:pt x="595" y="1518"/>
                </a:lnTo>
                <a:lnTo>
                  <a:pt x="609" y="1546"/>
                </a:lnTo>
                <a:lnTo>
                  <a:pt x="624" y="1571"/>
                </a:lnTo>
                <a:lnTo>
                  <a:pt x="639" y="1596"/>
                </a:lnTo>
                <a:lnTo>
                  <a:pt x="656" y="1618"/>
                </a:lnTo>
                <a:lnTo>
                  <a:pt x="674" y="1639"/>
                </a:lnTo>
                <a:lnTo>
                  <a:pt x="692" y="1659"/>
                </a:lnTo>
                <a:lnTo>
                  <a:pt x="709" y="1676"/>
                </a:lnTo>
                <a:lnTo>
                  <a:pt x="726" y="1692"/>
                </a:lnTo>
                <a:lnTo>
                  <a:pt x="742" y="1705"/>
                </a:lnTo>
                <a:lnTo>
                  <a:pt x="768" y="1727"/>
                </a:lnTo>
                <a:lnTo>
                  <a:pt x="787" y="1740"/>
                </a:lnTo>
                <a:lnTo>
                  <a:pt x="794" y="1745"/>
                </a:lnTo>
                <a:close/>
                <a:moveTo>
                  <a:pt x="666" y="782"/>
                </a:moveTo>
                <a:lnTo>
                  <a:pt x="910" y="982"/>
                </a:lnTo>
                <a:lnTo>
                  <a:pt x="921" y="964"/>
                </a:lnTo>
                <a:lnTo>
                  <a:pt x="932" y="946"/>
                </a:lnTo>
                <a:lnTo>
                  <a:pt x="944" y="931"/>
                </a:lnTo>
                <a:lnTo>
                  <a:pt x="957" y="918"/>
                </a:lnTo>
                <a:lnTo>
                  <a:pt x="970" y="906"/>
                </a:lnTo>
                <a:lnTo>
                  <a:pt x="984" y="896"/>
                </a:lnTo>
                <a:lnTo>
                  <a:pt x="997" y="887"/>
                </a:lnTo>
                <a:lnTo>
                  <a:pt x="1009" y="878"/>
                </a:lnTo>
                <a:lnTo>
                  <a:pt x="1021" y="871"/>
                </a:lnTo>
                <a:lnTo>
                  <a:pt x="1032" y="866"/>
                </a:lnTo>
                <a:lnTo>
                  <a:pt x="1052" y="858"/>
                </a:lnTo>
                <a:lnTo>
                  <a:pt x="1065" y="853"/>
                </a:lnTo>
                <a:lnTo>
                  <a:pt x="1069" y="852"/>
                </a:lnTo>
                <a:lnTo>
                  <a:pt x="922" y="573"/>
                </a:lnTo>
                <a:lnTo>
                  <a:pt x="906" y="578"/>
                </a:lnTo>
                <a:lnTo>
                  <a:pt x="892" y="584"/>
                </a:lnTo>
                <a:lnTo>
                  <a:pt x="865" y="596"/>
                </a:lnTo>
                <a:lnTo>
                  <a:pt x="838" y="611"/>
                </a:lnTo>
                <a:lnTo>
                  <a:pt x="814" y="627"/>
                </a:lnTo>
                <a:lnTo>
                  <a:pt x="792" y="645"/>
                </a:lnTo>
                <a:lnTo>
                  <a:pt x="770" y="662"/>
                </a:lnTo>
                <a:lnTo>
                  <a:pt x="751" y="679"/>
                </a:lnTo>
                <a:lnTo>
                  <a:pt x="734" y="697"/>
                </a:lnTo>
                <a:lnTo>
                  <a:pt x="718" y="714"/>
                </a:lnTo>
                <a:lnTo>
                  <a:pt x="704" y="729"/>
                </a:lnTo>
                <a:lnTo>
                  <a:pt x="683" y="756"/>
                </a:lnTo>
                <a:lnTo>
                  <a:pt x="670" y="775"/>
                </a:lnTo>
                <a:lnTo>
                  <a:pt x="666" y="782"/>
                </a:lnTo>
                <a:close/>
                <a:moveTo>
                  <a:pt x="1039" y="1006"/>
                </a:moveTo>
                <a:lnTo>
                  <a:pt x="1039" y="1006"/>
                </a:lnTo>
                <a:lnTo>
                  <a:pt x="1030" y="1016"/>
                </a:lnTo>
                <a:lnTo>
                  <a:pt x="1020" y="1024"/>
                </a:lnTo>
                <a:lnTo>
                  <a:pt x="1012" y="1034"/>
                </a:lnTo>
                <a:lnTo>
                  <a:pt x="1003" y="1043"/>
                </a:lnTo>
                <a:lnTo>
                  <a:pt x="996" y="1053"/>
                </a:lnTo>
                <a:lnTo>
                  <a:pt x="989" y="1063"/>
                </a:lnTo>
                <a:lnTo>
                  <a:pt x="982" y="1074"/>
                </a:lnTo>
                <a:lnTo>
                  <a:pt x="975" y="1085"/>
                </a:lnTo>
                <a:lnTo>
                  <a:pt x="965" y="1108"/>
                </a:lnTo>
                <a:lnTo>
                  <a:pt x="957" y="1130"/>
                </a:lnTo>
                <a:lnTo>
                  <a:pt x="951" y="1155"/>
                </a:lnTo>
                <a:lnTo>
                  <a:pt x="948" y="1179"/>
                </a:lnTo>
                <a:lnTo>
                  <a:pt x="946" y="1203"/>
                </a:lnTo>
                <a:lnTo>
                  <a:pt x="947" y="1228"/>
                </a:lnTo>
                <a:lnTo>
                  <a:pt x="951" y="1252"/>
                </a:lnTo>
                <a:lnTo>
                  <a:pt x="957" y="1277"/>
                </a:lnTo>
                <a:lnTo>
                  <a:pt x="960" y="1288"/>
                </a:lnTo>
                <a:lnTo>
                  <a:pt x="965" y="1300"/>
                </a:lnTo>
                <a:lnTo>
                  <a:pt x="970" y="1311"/>
                </a:lnTo>
                <a:lnTo>
                  <a:pt x="975" y="1323"/>
                </a:lnTo>
                <a:lnTo>
                  <a:pt x="982" y="1335"/>
                </a:lnTo>
                <a:lnTo>
                  <a:pt x="989" y="1345"/>
                </a:lnTo>
                <a:lnTo>
                  <a:pt x="996" y="1356"/>
                </a:lnTo>
                <a:lnTo>
                  <a:pt x="1004" y="1366"/>
                </a:lnTo>
                <a:lnTo>
                  <a:pt x="1013" y="1376"/>
                </a:lnTo>
                <a:lnTo>
                  <a:pt x="1022" y="1385"/>
                </a:lnTo>
                <a:lnTo>
                  <a:pt x="1031" y="1394"/>
                </a:lnTo>
                <a:lnTo>
                  <a:pt x="1040" y="1403"/>
                </a:lnTo>
                <a:lnTo>
                  <a:pt x="1051" y="1411"/>
                </a:lnTo>
                <a:lnTo>
                  <a:pt x="1061" y="1418"/>
                </a:lnTo>
                <a:lnTo>
                  <a:pt x="1072" y="1424"/>
                </a:lnTo>
                <a:lnTo>
                  <a:pt x="1083" y="1430"/>
                </a:lnTo>
                <a:lnTo>
                  <a:pt x="1105" y="1440"/>
                </a:lnTo>
                <a:lnTo>
                  <a:pt x="1129" y="1448"/>
                </a:lnTo>
                <a:lnTo>
                  <a:pt x="1152" y="1454"/>
                </a:lnTo>
                <a:lnTo>
                  <a:pt x="1177" y="1459"/>
                </a:lnTo>
                <a:lnTo>
                  <a:pt x="1201" y="1460"/>
                </a:lnTo>
                <a:lnTo>
                  <a:pt x="1225" y="1459"/>
                </a:lnTo>
                <a:lnTo>
                  <a:pt x="1250" y="1455"/>
                </a:lnTo>
                <a:lnTo>
                  <a:pt x="1274" y="1449"/>
                </a:lnTo>
                <a:lnTo>
                  <a:pt x="1286" y="1445"/>
                </a:lnTo>
                <a:lnTo>
                  <a:pt x="1298" y="1441"/>
                </a:lnTo>
                <a:lnTo>
                  <a:pt x="1309" y="1436"/>
                </a:lnTo>
                <a:lnTo>
                  <a:pt x="1321" y="1430"/>
                </a:lnTo>
                <a:lnTo>
                  <a:pt x="1332" y="1424"/>
                </a:lnTo>
                <a:lnTo>
                  <a:pt x="1342" y="1417"/>
                </a:lnTo>
                <a:lnTo>
                  <a:pt x="1353" y="1410"/>
                </a:lnTo>
                <a:lnTo>
                  <a:pt x="1364" y="1402"/>
                </a:lnTo>
                <a:lnTo>
                  <a:pt x="1374" y="1393"/>
                </a:lnTo>
                <a:lnTo>
                  <a:pt x="1383" y="1384"/>
                </a:lnTo>
                <a:lnTo>
                  <a:pt x="1392" y="1375"/>
                </a:lnTo>
                <a:lnTo>
                  <a:pt x="1400" y="1365"/>
                </a:lnTo>
                <a:lnTo>
                  <a:pt x="1408" y="1355"/>
                </a:lnTo>
                <a:lnTo>
                  <a:pt x="1415" y="1345"/>
                </a:lnTo>
                <a:lnTo>
                  <a:pt x="1421" y="1335"/>
                </a:lnTo>
                <a:lnTo>
                  <a:pt x="1428" y="1323"/>
                </a:lnTo>
                <a:lnTo>
                  <a:pt x="1439" y="1301"/>
                </a:lnTo>
                <a:lnTo>
                  <a:pt x="1447" y="1278"/>
                </a:lnTo>
                <a:lnTo>
                  <a:pt x="1452" y="1253"/>
                </a:lnTo>
                <a:lnTo>
                  <a:pt x="1456" y="1229"/>
                </a:lnTo>
                <a:lnTo>
                  <a:pt x="1457" y="1205"/>
                </a:lnTo>
                <a:lnTo>
                  <a:pt x="1456" y="1180"/>
                </a:lnTo>
                <a:lnTo>
                  <a:pt x="1453" y="1156"/>
                </a:lnTo>
                <a:lnTo>
                  <a:pt x="1447" y="1132"/>
                </a:lnTo>
                <a:lnTo>
                  <a:pt x="1443" y="1120"/>
                </a:lnTo>
                <a:lnTo>
                  <a:pt x="1439" y="1108"/>
                </a:lnTo>
                <a:lnTo>
                  <a:pt x="1434" y="1097"/>
                </a:lnTo>
                <a:lnTo>
                  <a:pt x="1428" y="1086"/>
                </a:lnTo>
                <a:lnTo>
                  <a:pt x="1421" y="1074"/>
                </a:lnTo>
                <a:lnTo>
                  <a:pt x="1414" y="1063"/>
                </a:lnTo>
                <a:lnTo>
                  <a:pt x="1407" y="1053"/>
                </a:lnTo>
                <a:lnTo>
                  <a:pt x="1399" y="1042"/>
                </a:lnTo>
                <a:lnTo>
                  <a:pt x="1391" y="1033"/>
                </a:lnTo>
                <a:lnTo>
                  <a:pt x="1382" y="1023"/>
                </a:lnTo>
                <a:lnTo>
                  <a:pt x="1373" y="1015"/>
                </a:lnTo>
                <a:lnTo>
                  <a:pt x="1363" y="1005"/>
                </a:lnTo>
                <a:lnTo>
                  <a:pt x="1352" y="998"/>
                </a:lnTo>
                <a:lnTo>
                  <a:pt x="1342" y="991"/>
                </a:lnTo>
                <a:lnTo>
                  <a:pt x="1332" y="984"/>
                </a:lnTo>
                <a:lnTo>
                  <a:pt x="1321" y="978"/>
                </a:lnTo>
                <a:lnTo>
                  <a:pt x="1299" y="968"/>
                </a:lnTo>
                <a:lnTo>
                  <a:pt x="1275" y="960"/>
                </a:lnTo>
                <a:lnTo>
                  <a:pt x="1251" y="954"/>
                </a:lnTo>
                <a:lnTo>
                  <a:pt x="1227" y="949"/>
                </a:lnTo>
                <a:lnTo>
                  <a:pt x="1202" y="948"/>
                </a:lnTo>
                <a:lnTo>
                  <a:pt x="1178" y="949"/>
                </a:lnTo>
                <a:lnTo>
                  <a:pt x="1153" y="954"/>
                </a:lnTo>
                <a:lnTo>
                  <a:pt x="1130" y="959"/>
                </a:lnTo>
                <a:lnTo>
                  <a:pt x="1118" y="963"/>
                </a:lnTo>
                <a:lnTo>
                  <a:pt x="1105" y="968"/>
                </a:lnTo>
                <a:lnTo>
                  <a:pt x="1094" y="972"/>
                </a:lnTo>
                <a:lnTo>
                  <a:pt x="1083" y="978"/>
                </a:lnTo>
                <a:lnTo>
                  <a:pt x="1072" y="984"/>
                </a:lnTo>
                <a:lnTo>
                  <a:pt x="1061" y="991"/>
                </a:lnTo>
                <a:lnTo>
                  <a:pt x="1051" y="998"/>
                </a:lnTo>
                <a:lnTo>
                  <a:pt x="1039" y="100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b="1" dirty="0" smtClean="0"/>
              <a:t>In the Fog</a:t>
            </a:r>
            <a:br>
              <a:rPr lang="en-GB" b="1" dirty="0" smtClean="0"/>
            </a:br>
            <a:r>
              <a:rPr lang="en-GB" b="1" dirty="0" smtClean="0"/>
              <a:t>Milton Geiger</a:t>
            </a:r>
          </a:p>
        </p:txBody>
      </p:sp>
      <p:sp>
        <p:nvSpPr>
          <p:cNvPr id="2055" name="Freeform 8"/>
          <p:cNvSpPr>
            <a:spLocks/>
          </p:cNvSpPr>
          <p:nvPr/>
        </p:nvSpPr>
        <p:spPr bwMode="auto">
          <a:xfrm>
            <a:off x="1473200" y="1828800"/>
            <a:ext cx="1308100" cy="930275"/>
          </a:xfrm>
          <a:custGeom>
            <a:avLst/>
            <a:gdLst>
              <a:gd name="T0" fmla="*/ 0 w 824"/>
              <a:gd name="T1" fmla="*/ 930275 h 586"/>
              <a:gd name="T2" fmla="*/ 520700 w 824"/>
              <a:gd name="T3" fmla="*/ 300038 h 586"/>
              <a:gd name="T4" fmla="*/ 130810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Freeform 9"/>
          <p:cNvSpPr>
            <a:spLocks/>
          </p:cNvSpPr>
          <p:nvPr/>
        </p:nvSpPr>
        <p:spPr bwMode="auto">
          <a:xfrm rot="17710199" flipH="1">
            <a:off x="4464844" y="1766094"/>
            <a:ext cx="728662" cy="400050"/>
          </a:xfrm>
          <a:custGeom>
            <a:avLst/>
            <a:gdLst>
              <a:gd name="T0" fmla="*/ 0 w 824"/>
              <a:gd name="T1" fmla="*/ 400050 h 586"/>
              <a:gd name="T2" fmla="*/ 290050 w 824"/>
              <a:gd name="T3" fmla="*/ 129026 h 586"/>
              <a:gd name="T4" fmla="*/ 72866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10"/>
          <p:cNvSpPr>
            <a:spLocks/>
          </p:cNvSpPr>
          <p:nvPr/>
        </p:nvSpPr>
        <p:spPr bwMode="auto">
          <a:xfrm rot="-7511935" flipH="1" flipV="1">
            <a:off x="6781007" y="2797969"/>
            <a:ext cx="728662" cy="400050"/>
          </a:xfrm>
          <a:custGeom>
            <a:avLst/>
            <a:gdLst>
              <a:gd name="T0" fmla="*/ 0 w 824"/>
              <a:gd name="T1" fmla="*/ 400050 h 586"/>
              <a:gd name="T2" fmla="*/ 290050 w 824"/>
              <a:gd name="T3" fmla="*/ 129026 h 586"/>
              <a:gd name="T4" fmla="*/ 72866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8" dur="3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" dur="3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 animBg="1"/>
      <p:bldP spid="317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25" name="Group 13"/>
          <p:cNvGrpSpPr>
            <a:grpSpLocks/>
          </p:cNvGrpSpPr>
          <p:nvPr/>
        </p:nvGrpSpPr>
        <p:grpSpPr bwMode="auto">
          <a:xfrm>
            <a:off x="7026275" y="5240338"/>
            <a:ext cx="1104900" cy="1109662"/>
            <a:chOff x="4426" y="3301"/>
            <a:chExt cx="696" cy="699"/>
          </a:xfrm>
        </p:grpSpPr>
        <p:sp>
          <p:nvSpPr>
            <p:cNvPr id="6153" name="Freeform 50"/>
            <p:cNvSpPr>
              <a:spLocks noEditPoints="1"/>
            </p:cNvSpPr>
            <p:nvPr/>
          </p:nvSpPr>
          <p:spPr bwMode="auto">
            <a:xfrm>
              <a:off x="4426" y="3301"/>
              <a:ext cx="696" cy="699"/>
            </a:xfrm>
            <a:custGeom>
              <a:avLst/>
              <a:gdLst>
                <a:gd name="T0" fmla="*/ 429 w 1392"/>
                <a:gd name="T1" fmla="*/ 402 h 1399"/>
                <a:gd name="T2" fmla="*/ 363 w 1392"/>
                <a:gd name="T3" fmla="*/ 446 h 1399"/>
                <a:gd name="T4" fmla="*/ 292 w 1392"/>
                <a:gd name="T5" fmla="*/ 435 h 1399"/>
                <a:gd name="T6" fmla="*/ 241 w 1392"/>
                <a:gd name="T7" fmla="*/ 374 h 1399"/>
                <a:gd name="T8" fmla="*/ 245 w 1392"/>
                <a:gd name="T9" fmla="*/ 302 h 1399"/>
                <a:gd name="T10" fmla="*/ 301 w 1392"/>
                <a:gd name="T11" fmla="*/ 246 h 1399"/>
                <a:gd name="T12" fmla="*/ 373 w 1392"/>
                <a:gd name="T13" fmla="*/ 243 h 1399"/>
                <a:gd name="T14" fmla="*/ 434 w 1392"/>
                <a:gd name="T15" fmla="*/ 293 h 1399"/>
                <a:gd name="T16" fmla="*/ 696 w 1392"/>
                <a:gd name="T17" fmla="*/ 365 h 1399"/>
                <a:gd name="T18" fmla="*/ 641 w 1392"/>
                <a:gd name="T19" fmla="*/ 341 h 1399"/>
                <a:gd name="T20" fmla="*/ 662 w 1392"/>
                <a:gd name="T21" fmla="*/ 301 h 1399"/>
                <a:gd name="T22" fmla="*/ 692 w 1392"/>
                <a:gd name="T23" fmla="*/ 271 h 1399"/>
                <a:gd name="T24" fmla="*/ 642 w 1392"/>
                <a:gd name="T25" fmla="*/ 228 h 1399"/>
                <a:gd name="T26" fmla="*/ 598 w 1392"/>
                <a:gd name="T27" fmla="*/ 200 h 1399"/>
                <a:gd name="T28" fmla="*/ 626 w 1392"/>
                <a:gd name="T29" fmla="*/ 157 h 1399"/>
                <a:gd name="T30" fmla="*/ 608 w 1392"/>
                <a:gd name="T31" fmla="*/ 119 h 1399"/>
                <a:gd name="T32" fmla="*/ 548 w 1392"/>
                <a:gd name="T33" fmla="*/ 132 h 1399"/>
                <a:gd name="T34" fmla="*/ 530 w 1392"/>
                <a:gd name="T35" fmla="*/ 104 h 1399"/>
                <a:gd name="T36" fmla="*/ 532 w 1392"/>
                <a:gd name="T37" fmla="*/ 47 h 1399"/>
                <a:gd name="T38" fmla="*/ 480 w 1392"/>
                <a:gd name="T39" fmla="*/ 43 h 1399"/>
                <a:gd name="T40" fmla="*/ 422 w 1392"/>
                <a:gd name="T41" fmla="*/ 67 h 1399"/>
                <a:gd name="T42" fmla="*/ 410 w 1392"/>
                <a:gd name="T43" fmla="*/ 19 h 1399"/>
                <a:gd name="T44" fmla="*/ 362 w 1392"/>
                <a:gd name="T45" fmla="*/ 0 h 1399"/>
                <a:gd name="T46" fmla="*/ 338 w 1392"/>
                <a:gd name="T47" fmla="*/ 54 h 1399"/>
                <a:gd name="T48" fmla="*/ 304 w 1392"/>
                <a:gd name="T49" fmla="*/ 45 h 1399"/>
                <a:gd name="T50" fmla="*/ 269 w 1392"/>
                <a:gd name="T51" fmla="*/ 8 h 1399"/>
                <a:gd name="T52" fmla="*/ 226 w 1392"/>
                <a:gd name="T53" fmla="*/ 66 h 1399"/>
                <a:gd name="T54" fmla="*/ 199 w 1392"/>
                <a:gd name="T55" fmla="*/ 95 h 1399"/>
                <a:gd name="T56" fmla="*/ 149 w 1392"/>
                <a:gd name="T57" fmla="*/ 66 h 1399"/>
                <a:gd name="T58" fmla="*/ 116 w 1392"/>
                <a:gd name="T59" fmla="*/ 93 h 1399"/>
                <a:gd name="T60" fmla="*/ 135 w 1392"/>
                <a:gd name="T61" fmla="*/ 150 h 1399"/>
                <a:gd name="T62" fmla="*/ 96 w 1392"/>
                <a:gd name="T63" fmla="*/ 161 h 1399"/>
                <a:gd name="T64" fmla="*/ 49 w 1392"/>
                <a:gd name="T65" fmla="*/ 161 h 1399"/>
                <a:gd name="T66" fmla="*/ 49 w 1392"/>
                <a:gd name="T67" fmla="*/ 220 h 1399"/>
                <a:gd name="T68" fmla="*/ 67 w 1392"/>
                <a:gd name="T69" fmla="*/ 269 h 1399"/>
                <a:gd name="T70" fmla="*/ 18 w 1392"/>
                <a:gd name="T71" fmla="*/ 282 h 1399"/>
                <a:gd name="T72" fmla="*/ 0 w 1392"/>
                <a:gd name="T73" fmla="*/ 327 h 1399"/>
                <a:gd name="T74" fmla="*/ 50 w 1392"/>
                <a:gd name="T75" fmla="*/ 352 h 1399"/>
                <a:gd name="T76" fmla="*/ 41 w 1392"/>
                <a:gd name="T77" fmla="*/ 395 h 1399"/>
                <a:gd name="T78" fmla="*/ 15 w 1392"/>
                <a:gd name="T79" fmla="*/ 458 h 1399"/>
                <a:gd name="T80" fmla="*/ 74 w 1392"/>
                <a:gd name="T81" fmla="*/ 470 h 1399"/>
                <a:gd name="T82" fmla="*/ 81 w 1392"/>
                <a:gd name="T83" fmla="*/ 511 h 1399"/>
                <a:gd name="T84" fmla="*/ 63 w 1392"/>
                <a:gd name="T85" fmla="*/ 553 h 1399"/>
                <a:gd name="T86" fmla="*/ 129 w 1392"/>
                <a:gd name="T87" fmla="*/ 572 h 1399"/>
                <a:gd name="T88" fmla="*/ 164 w 1392"/>
                <a:gd name="T89" fmla="*/ 586 h 1399"/>
                <a:gd name="T90" fmla="*/ 156 w 1392"/>
                <a:gd name="T91" fmla="*/ 648 h 1399"/>
                <a:gd name="T92" fmla="*/ 216 w 1392"/>
                <a:gd name="T93" fmla="*/ 650 h 1399"/>
                <a:gd name="T94" fmla="*/ 271 w 1392"/>
                <a:gd name="T95" fmla="*/ 635 h 1399"/>
                <a:gd name="T96" fmla="*/ 287 w 1392"/>
                <a:gd name="T97" fmla="*/ 687 h 1399"/>
                <a:gd name="T98" fmla="*/ 328 w 1392"/>
                <a:gd name="T99" fmla="*/ 699 h 1399"/>
                <a:gd name="T100" fmla="*/ 354 w 1392"/>
                <a:gd name="T101" fmla="*/ 650 h 1399"/>
                <a:gd name="T102" fmla="*/ 395 w 1392"/>
                <a:gd name="T103" fmla="*/ 659 h 1399"/>
                <a:gd name="T104" fmla="*/ 423 w 1392"/>
                <a:gd name="T105" fmla="*/ 693 h 1399"/>
                <a:gd name="T106" fmla="*/ 469 w 1392"/>
                <a:gd name="T107" fmla="*/ 654 h 1399"/>
                <a:gd name="T108" fmla="*/ 497 w 1392"/>
                <a:gd name="T109" fmla="*/ 604 h 1399"/>
                <a:gd name="T110" fmla="*/ 538 w 1392"/>
                <a:gd name="T111" fmla="*/ 633 h 1399"/>
                <a:gd name="T112" fmla="*/ 577 w 1392"/>
                <a:gd name="T113" fmla="*/ 611 h 1399"/>
                <a:gd name="T114" fmla="*/ 563 w 1392"/>
                <a:gd name="T115" fmla="*/ 551 h 1399"/>
                <a:gd name="T116" fmla="*/ 605 w 1392"/>
                <a:gd name="T117" fmla="*/ 539 h 1399"/>
                <a:gd name="T118" fmla="*/ 662 w 1392"/>
                <a:gd name="T119" fmla="*/ 509 h 1399"/>
                <a:gd name="T120" fmla="*/ 626 w 1392"/>
                <a:gd name="T121" fmla="*/ 459 h 1399"/>
                <a:gd name="T122" fmla="*/ 649 w 1392"/>
                <a:gd name="T123" fmla="*/ 423 h 1399"/>
                <a:gd name="T124" fmla="*/ 696 w 1392"/>
                <a:gd name="T125" fmla="*/ 399 h 139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392"/>
                <a:gd name="T190" fmla="*/ 0 h 1399"/>
                <a:gd name="T191" fmla="*/ 1392 w 1392"/>
                <a:gd name="T192" fmla="*/ 1399 h 139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392" h="1399">
                  <a:moveTo>
                    <a:pt x="894" y="687"/>
                  </a:moveTo>
                  <a:lnTo>
                    <a:pt x="894" y="687"/>
                  </a:lnTo>
                  <a:lnTo>
                    <a:pt x="892" y="708"/>
                  </a:lnTo>
                  <a:lnTo>
                    <a:pt x="889" y="729"/>
                  </a:lnTo>
                  <a:lnTo>
                    <a:pt x="884" y="749"/>
                  </a:lnTo>
                  <a:lnTo>
                    <a:pt x="877" y="769"/>
                  </a:lnTo>
                  <a:lnTo>
                    <a:pt x="868" y="787"/>
                  </a:lnTo>
                  <a:lnTo>
                    <a:pt x="858" y="805"/>
                  </a:lnTo>
                  <a:lnTo>
                    <a:pt x="845" y="821"/>
                  </a:lnTo>
                  <a:lnTo>
                    <a:pt x="832" y="835"/>
                  </a:lnTo>
                  <a:lnTo>
                    <a:pt x="818" y="849"/>
                  </a:lnTo>
                  <a:lnTo>
                    <a:pt x="801" y="861"/>
                  </a:lnTo>
                  <a:lnTo>
                    <a:pt x="784" y="871"/>
                  </a:lnTo>
                  <a:lnTo>
                    <a:pt x="765" y="880"/>
                  </a:lnTo>
                  <a:lnTo>
                    <a:pt x="746" y="888"/>
                  </a:lnTo>
                  <a:lnTo>
                    <a:pt x="726" y="893"/>
                  </a:lnTo>
                  <a:lnTo>
                    <a:pt x="705" y="896"/>
                  </a:lnTo>
                  <a:lnTo>
                    <a:pt x="683" y="897"/>
                  </a:lnTo>
                  <a:lnTo>
                    <a:pt x="662" y="896"/>
                  </a:lnTo>
                  <a:lnTo>
                    <a:pt x="641" y="893"/>
                  </a:lnTo>
                  <a:lnTo>
                    <a:pt x="621" y="888"/>
                  </a:lnTo>
                  <a:lnTo>
                    <a:pt x="601" y="880"/>
                  </a:lnTo>
                  <a:lnTo>
                    <a:pt x="584" y="871"/>
                  </a:lnTo>
                  <a:lnTo>
                    <a:pt x="567" y="861"/>
                  </a:lnTo>
                  <a:lnTo>
                    <a:pt x="550" y="849"/>
                  </a:lnTo>
                  <a:lnTo>
                    <a:pt x="535" y="835"/>
                  </a:lnTo>
                  <a:lnTo>
                    <a:pt x="521" y="821"/>
                  </a:lnTo>
                  <a:lnTo>
                    <a:pt x="509" y="805"/>
                  </a:lnTo>
                  <a:lnTo>
                    <a:pt x="499" y="787"/>
                  </a:lnTo>
                  <a:lnTo>
                    <a:pt x="490" y="769"/>
                  </a:lnTo>
                  <a:lnTo>
                    <a:pt x="482" y="749"/>
                  </a:lnTo>
                  <a:lnTo>
                    <a:pt x="477" y="729"/>
                  </a:lnTo>
                  <a:lnTo>
                    <a:pt x="474" y="708"/>
                  </a:lnTo>
                  <a:lnTo>
                    <a:pt x="473" y="687"/>
                  </a:lnTo>
                  <a:lnTo>
                    <a:pt x="474" y="665"/>
                  </a:lnTo>
                  <a:lnTo>
                    <a:pt x="477" y="645"/>
                  </a:lnTo>
                  <a:lnTo>
                    <a:pt x="482" y="624"/>
                  </a:lnTo>
                  <a:lnTo>
                    <a:pt x="490" y="605"/>
                  </a:lnTo>
                  <a:lnTo>
                    <a:pt x="499" y="586"/>
                  </a:lnTo>
                  <a:lnTo>
                    <a:pt x="509" y="570"/>
                  </a:lnTo>
                  <a:lnTo>
                    <a:pt x="521" y="553"/>
                  </a:lnTo>
                  <a:lnTo>
                    <a:pt x="535" y="538"/>
                  </a:lnTo>
                  <a:lnTo>
                    <a:pt x="550" y="525"/>
                  </a:lnTo>
                  <a:lnTo>
                    <a:pt x="567" y="512"/>
                  </a:lnTo>
                  <a:lnTo>
                    <a:pt x="584" y="502"/>
                  </a:lnTo>
                  <a:lnTo>
                    <a:pt x="601" y="493"/>
                  </a:lnTo>
                  <a:lnTo>
                    <a:pt x="621" y="486"/>
                  </a:lnTo>
                  <a:lnTo>
                    <a:pt x="641" y="481"/>
                  </a:lnTo>
                  <a:lnTo>
                    <a:pt x="662" y="478"/>
                  </a:lnTo>
                  <a:lnTo>
                    <a:pt x="683" y="477"/>
                  </a:lnTo>
                  <a:lnTo>
                    <a:pt x="705" y="478"/>
                  </a:lnTo>
                  <a:lnTo>
                    <a:pt x="726" y="481"/>
                  </a:lnTo>
                  <a:lnTo>
                    <a:pt x="746" y="486"/>
                  </a:lnTo>
                  <a:lnTo>
                    <a:pt x="765" y="493"/>
                  </a:lnTo>
                  <a:lnTo>
                    <a:pt x="784" y="502"/>
                  </a:lnTo>
                  <a:lnTo>
                    <a:pt x="801" y="512"/>
                  </a:lnTo>
                  <a:lnTo>
                    <a:pt x="818" y="525"/>
                  </a:lnTo>
                  <a:lnTo>
                    <a:pt x="832" y="538"/>
                  </a:lnTo>
                  <a:lnTo>
                    <a:pt x="845" y="553"/>
                  </a:lnTo>
                  <a:lnTo>
                    <a:pt x="858" y="570"/>
                  </a:lnTo>
                  <a:lnTo>
                    <a:pt x="868" y="586"/>
                  </a:lnTo>
                  <a:lnTo>
                    <a:pt x="877" y="605"/>
                  </a:lnTo>
                  <a:lnTo>
                    <a:pt x="884" y="624"/>
                  </a:lnTo>
                  <a:lnTo>
                    <a:pt x="889" y="645"/>
                  </a:lnTo>
                  <a:lnTo>
                    <a:pt x="892" y="665"/>
                  </a:lnTo>
                  <a:lnTo>
                    <a:pt x="894" y="687"/>
                  </a:lnTo>
                  <a:close/>
                  <a:moveTo>
                    <a:pt x="1392" y="730"/>
                  </a:moveTo>
                  <a:lnTo>
                    <a:pt x="1392" y="730"/>
                  </a:lnTo>
                  <a:lnTo>
                    <a:pt x="1376" y="717"/>
                  </a:lnTo>
                  <a:lnTo>
                    <a:pt x="1361" y="708"/>
                  </a:lnTo>
                  <a:lnTo>
                    <a:pt x="1346" y="700"/>
                  </a:lnTo>
                  <a:lnTo>
                    <a:pt x="1330" y="693"/>
                  </a:lnTo>
                  <a:lnTo>
                    <a:pt x="1317" y="689"/>
                  </a:lnTo>
                  <a:lnTo>
                    <a:pt x="1304" y="686"/>
                  </a:lnTo>
                  <a:lnTo>
                    <a:pt x="1291" y="683"/>
                  </a:lnTo>
                  <a:lnTo>
                    <a:pt x="1281" y="682"/>
                  </a:lnTo>
                  <a:lnTo>
                    <a:pt x="1279" y="652"/>
                  </a:lnTo>
                  <a:lnTo>
                    <a:pt x="1276" y="623"/>
                  </a:lnTo>
                  <a:lnTo>
                    <a:pt x="1285" y="620"/>
                  </a:lnTo>
                  <a:lnTo>
                    <a:pt x="1295" y="616"/>
                  </a:lnTo>
                  <a:lnTo>
                    <a:pt x="1309" y="610"/>
                  </a:lnTo>
                  <a:lnTo>
                    <a:pt x="1323" y="602"/>
                  </a:lnTo>
                  <a:lnTo>
                    <a:pt x="1338" y="590"/>
                  </a:lnTo>
                  <a:lnTo>
                    <a:pt x="1354" y="577"/>
                  </a:lnTo>
                  <a:lnTo>
                    <a:pt x="1369" y="562"/>
                  </a:lnTo>
                  <a:lnTo>
                    <a:pt x="1376" y="551"/>
                  </a:lnTo>
                  <a:lnTo>
                    <a:pt x="1384" y="542"/>
                  </a:lnTo>
                  <a:lnTo>
                    <a:pt x="1384" y="541"/>
                  </a:lnTo>
                  <a:lnTo>
                    <a:pt x="1366" y="475"/>
                  </a:lnTo>
                  <a:lnTo>
                    <a:pt x="1352" y="469"/>
                  </a:lnTo>
                  <a:lnTo>
                    <a:pt x="1336" y="465"/>
                  </a:lnTo>
                  <a:lnTo>
                    <a:pt x="1317" y="461"/>
                  </a:lnTo>
                  <a:lnTo>
                    <a:pt x="1295" y="457"/>
                  </a:lnTo>
                  <a:lnTo>
                    <a:pt x="1283" y="456"/>
                  </a:lnTo>
                  <a:lnTo>
                    <a:pt x="1272" y="455"/>
                  </a:lnTo>
                  <a:lnTo>
                    <a:pt x="1260" y="455"/>
                  </a:lnTo>
                  <a:lnTo>
                    <a:pt x="1249" y="456"/>
                  </a:lnTo>
                  <a:lnTo>
                    <a:pt x="1239" y="457"/>
                  </a:lnTo>
                  <a:lnTo>
                    <a:pt x="1229" y="460"/>
                  </a:lnTo>
                  <a:lnTo>
                    <a:pt x="1213" y="429"/>
                  </a:lnTo>
                  <a:lnTo>
                    <a:pt x="1196" y="400"/>
                  </a:lnTo>
                  <a:lnTo>
                    <a:pt x="1203" y="393"/>
                  </a:lnTo>
                  <a:lnTo>
                    <a:pt x="1211" y="383"/>
                  </a:lnTo>
                  <a:lnTo>
                    <a:pt x="1221" y="373"/>
                  </a:lnTo>
                  <a:lnTo>
                    <a:pt x="1229" y="361"/>
                  </a:lnTo>
                  <a:lnTo>
                    <a:pt x="1237" y="347"/>
                  </a:lnTo>
                  <a:lnTo>
                    <a:pt x="1244" y="332"/>
                  </a:lnTo>
                  <a:lnTo>
                    <a:pt x="1251" y="315"/>
                  </a:lnTo>
                  <a:lnTo>
                    <a:pt x="1256" y="295"/>
                  </a:lnTo>
                  <a:lnTo>
                    <a:pt x="1216" y="239"/>
                  </a:lnTo>
                  <a:lnTo>
                    <a:pt x="1205" y="238"/>
                  </a:lnTo>
                  <a:lnTo>
                    <a:pt x="1193" y="238"/>
                  </a:lnTo>
                  <a:lnTo>
                    <a:pt x="1171" y="239"/>
                  </a:lnTo>
                  <a:lnTo>
                    <a:pt x="1152" y="243"/>
                  </a:lnTo>
                  <a:lnTo>
                    <a:pt x="1134" y="247"/>
                  </a:lnTo>
                  <a:lnTo>
                    <a:pt x="1120" y="252"/>
                  </a:lnTo>
                  <a:lnTo>
                    <a:pt x="1107" y="258"/>
                  </a:lnTo>
                  <a:lnTo>
                    <a:pt x="1096" y="264"/>
                  </a:lnTo>
                  <a:lnTo>
                    <a:pt x="1087" y="270"/>
                  </a:lnTo>
                  <a:lnTo>
                    <a:pt x="1068" y="252"/>
                  </a:lnTo>
                  <a:lnTo>
                    <a:pt x="1047" y="237"/>
                  </a:lnTo>
                  <a:lnTo>
                    <a:pt x="1050" y="231"/>
                  </a:lnTo>
                  <a:lnTo>
                    <a:pt x="1055" y="221"/>
                  </a:lnTo>
                  <a:lnTo>
                    <a:pt x="1060" y="208"/>
                  </a:lnTo>
                  <a:lnTo>
                    <a:pt x="1065" y="192"/>
                  </a:lnTo>
                  <a:lnTo>
                    <a:pt x="1068" y="172"/>
                  </a:lnTo>
                  <a:lnTo>
                    <a:pt x="1069" y="161"/>
                  </a:lnTo>
                  <a:lnTo>
                    <a:pt x="1070" y="149"/>
                  </a:lnTo>
                  <a:lnTo>
                    <a:pt x="1070" y="136"/>
                  </a:lnTo>
                  <a:lnTo>
                    <a:pt x="1069" y="123"/>
                  </a:lnTo>
                  <a:lnTo>
                    <a:pt x="1067" y="110"/>
                  </a:lnTo>
                  <a:lnTo>
                    <a:pt x="1064" y="95"/>
                  </a:lnTo>
                  <a:lnTo>
                    <a:pt x="1002" y="64"/>
                  </a:lnTo>
                  <a:lnTo>
                    <a:pt x="990" y="69"/>
                  </a:lnTo>
                  <a:lnTo>
                    <a:pt x="979" y="75"/>
                  </a:lnTo>
                  <a:lnTo>
                    <a:pt x="968" y="80"/>
                  </a:lnTo>
                  <a:lnTo>
                    <a:pt x="959" y="87"/>
                  </a:lnTo>
                  <a:lnTo>
                    <a:pt x="943" y="99"/>
                  </a:lnTo>
                  <a:lnTo>
                    <a:pt x="928" y="113"/>
                  </a:lnTo>
                  <a:lnTo>
                    <a:pt x="918" y="126"/>
                  </a:lnTo>
                  <a:lnTo>
                    <a:pt x="909" y="137"/>
                  </a:lnTo>
                  <a:lnTo>
                    <a:pt x="903" y="148"/>
                  </a:lnTo>
                  <a:lnTo>
                    <a:pt x="899" y="155"/>
                  </a:lnTo>
                  <a:lnTo>
                    <a:pt x="844" y="135"/>
                  </a:lnTo>
                  <a:lnTo>
                    <a:pt x="844" y="124"/>
                  </a:lnTo>
                  <a:lnTo>
                    <a:pt x="843" y="111"/>
                  </a:lnTo>
                  <a:lnTo>
                    <a:pt x="840" y="93"/>
                  </a:lnTo>
                  <a:lnTo>
                    <a:pt x="835" y="73"/>
                  </a:lnTo>
                  <a:lnTo>
                    <a:pt x="831" y="62"/>
                  </a:lnTo>
                  <a:lnTo>
                    <a:pt x="826" y="50"/>
                  </a:lnTo>
                  <a:lnTo>
                    <a:pt x="820" y="38"/>
                  </a:lnTo>
                  <a:lnTo>
                    <a:pt x="813" y="26"/>
                  </a:lnTo>
                  <a:lnTo>
                    <a:pt x="804" y="13"/>
                  </a:lnTo>
                  <a:lnTo>
                    <a:pt x="794" y="1"/>
                  </a:lnTo>
                  <a:lnTo>
                    <a:pt x="724" y="0"/>
                  </a:lnTo>
                  <a:lnTo>
                    <a:pt x="711" y="18"/>
                  </a:lnTo>
                  <a:lnTo>
                    <a:pt x="700" y="35"/>
                  </a:lnTo>
                  <a:lnTo>
                    <a:pt x="692" y="52"/>
                  </a:lnTo>
                  <a:lnTo>
                    <a:pt x="685" y="69"/>
                  </a:lnTo>
                  <a:lnTo>
                    <a:pt x="680" y="83"/>
                  </a:lnTo>
                  <a:lnTo>
                    <a:pt x="677" y="97"/>
                  </a:lnTo>
                  <a:lnTo>
                    <a:pt x="675" y="109"/>
                  </a:lnTo>
                  <a:lnTo>
                    <a:pt x="675" y="119"/>
                  </a:lnTo>
                  <a:lnTo>
                    <a:pt x="648" y="121"/>
                  </a:lnTo>
                  <a:lnTo>
                    <a:pt x="622" y="123"/>
                  </a:lnTo>
                  <a:lnTo>
                    <a:pt x="619" y="115"/>
                  </a:lnTo>
                  <a:lnTo>
                    <a:pt x="614" y="104"/>
                  </a:lnTo>
                  <a:lnTo>
                    <a:pt x="608" y="91"/>
                  </a:lnTo>
                  <a:lnTo>
                    <a:pt x="599" y="77"/>
                  </a:lnTo>
                  <a:lnTo>
                    <a:pt x="588" y="62"/>
                  </a:lnTo>
                  <a:lnTo>
                    <a:pt x="574" y="46"/>
                  </a:lnTo>
                  <a:lnTo>
                    <a:pt x="566" y="39"/>
                  </a:lnTo>
                  <a:lnTo>
                    <a:pt x="557" y="31"/>
                  </a:lnTo>
                  <a:lnTo>
                    <a:pt x="547" y="24"/>
                  </a:lnTo>
                  <a:lnTo>
                    <a:pt x="537" y="16"/>
                  </a:lnTo>
                  <a:lnTo>
                    <a:pt x="470" y="36"/>
                  </a:lnTo>
                  <a:lnTo>
                    <a:pt x="465" y="47"/>
                  </a:lnTo>
                  <a:lnTo>
                    <a:pt x="462" y="58"/>
                  </a:lnTo>
                  <a:lnTo>
                    <a:pt x="456" y="79"/>
                  </a:lnTo>
                  <a:lnTo>
                    <a:pt x="453" y="99"/>
                  </a:lnTo>
                  <a:lnTo>
                    <a:pt x="452" y="117"/>
                  </a:lnTo>
                  <a:lnTo>
                    <a:pt x="452" y="133"/>
                  </a:lnTo>
                  <a:lnTo>
                    <a:pt x="454" y="148"/>
                  </a:lnTo>
                  <a:lnTo>
                    <a:pt x="456" y="160"/>
                  </a:lnTo>
                  <a:lnTo>
                    <a:pt x="458" y="169"/>
                  </a:lnTo>
                  <a:lnTo>
                    <a:pt x="430" y="182"/>
                  </a:lnTo>
                  <a:lnTo>
                    <a:pt x="404" y="197"/>
                  </a:lnTo>
                  <a:lnTo>
                    <a:pt x="397" y="190"/>
                  </a:lnTo>
                  <a:lnTo>
                    <a:pt x="389" y="181"/>
                  </a:lnTo>
                  <a:lnTo>
                    <a:pt x="378" y="172"/>
                  </a:lnTo>
                  <a:lnTo>
                    <a:pt x="365" y="162"/>
                  </a:lnTo>
                  <a:lnTo>
                    <a:pt x="349" y="153"/>
                  </a:lnTo>
                  <a:lnTo>
                    <a:pt x="331" y="143"/>
                  </a:lnTo>
                  <a:lnTo>
                    <a:pt x="321" y="139"/>
                  </a:lnTo>
                  <a:lnTo>
                    <a:pt x="309" y="136"/>
                  </a:lnTo>
                  <a:lnTo>
                    <a:pt x="298" y="132"/>
                  </a:lnTo>
                  <a:lnTo>
                    <a:pt x="286" y="130"/>
                  </a:lnTo>
                  <a:lnTo>
                    <a:pt x="231" y="173"/>
                  </a:lnTo>
                  <a:lnTo>
                    <a:pt x="231" y="186"/>
                  </a:lnTo>
                  <a:lnTo>
                    <a:pt x="232" y="197"/>
                  </a:lnTo>
                  <a:lnTo>
                    <a:pt x="234" y="219"/>
                  </a:lnTo>
                  <a:lnTo>
                    <a:pt x="240" y="239"/>
                  </a:lnTo>
                  <a:lnTo>
                    <a:pt x="245" y="256"/>
                  </a:lnTo>
                  <a:lnTo>
                    <a:pt x="252" y="272"/>
                  </a:lnTo>
                  <a:lnTo>
                    <a:pt x="258" y="284"/>
                  </a:lnTo>
                  <a:lnTo>
                    <a:pt x="265" y="294"/>
                  </a:lnTo>
                  <a:lnTo>
                    <a:pt x="270" y="301"/>
                  </a:lnTo>
                  <a:lnTo>
                    <a:pt x="254" y="320"/>
                  </a:lnTo>
                  <a:lnTo>
                    <a:pt x="237" y="339"/>
                  </a:lnTo>
                  <a:lnTo>
                    <a:pt x="231" y="336"/>
                  </a:lnTo>
                  <a:lnTo>
                    <a:pt x="222" y="331"/>
                  </a:lnTo>
                  <a:lnTo>
                    <a:pt x="209" y="326"/>
                  </a:lnTo>
                  <a:lnTo>
                    <a:pt x="191" y="322"/>
                  </a:lnTo>
                  <a:lnTo>
                    <a:pt x="172" y="318"/>
                  </a:lnTo>
                  <a:lnTo>
                    <a:pt x="162" y="317"/>
                  </a:lnTo>
                  <a:lnTo>
                    <a:pt x="149" y="317"/>
                  </a:lnTo>
                  <a:lnTo>
                    <a:pt x="137" y="317"/>
                  </a:lnTo>
                  <a:lnTo>
                    <a:pt x="125" y="318"/>
                  </a:lnTo>
                  <a:lnTo>
                    <a:pt x="111" y="320"/>
                  </a:lnTo>
                  <a:lnTo>
                    <a:pt x="97" y="322"/>
                  </a:lnTo>
                  <a:lnTo>
                    <a:pt x="65" y="383"/>
                  </a:lnTo>
                  <a:lnTo>
                    <a:pt x="69" y="395"/>
                  </a:lnTo>
                  <a:lnTo>
                    <a:pt x="74" y="405"/>
                  </a:lnTo>
                  <a:lnTo>
                    <a:pt x="87" y="424"/>
                  </a:lnTo>
                  <a:lnTo>
                    <a:pt x="98" y="441"/>
                  </a:lnTo>
                  <a:lnTo>
                    <a:pt x="110" y="454"/>
                  </a:lnTo>
                  <a:lnTo>
                    <a:pt x="123" y="465"/>
                  </a:lnTo>
                  <a:lnTo>
                    <a:pt x="134" y="474"/>
                  </a:lnTo>
                  <a:lnTo>
                    <a:pt x="144" y="481"/>
                  </a:lnTo>
                  <a:lnTo>
                    <a:pt x="152" y="486"/>
                  </a:lnTo>
                  <a:lnTo>
                    <a:pt x="142" y="512"/>
                  </a:lnTo>
                  <a:lnTo>
                    <a:pt x="133" y="539"/>
                  </a:lnTo>
                  <a:lnTo>
                    <a:pt x="125" y="539"/>
                  </a:lnTo>
                  <a:lnTo>
                    <a:pt x="113" y="540"/>
                  </a:lnTo>
                  <a:lnTo>
                    <a:pt x="99" y="541"/>
                  </a:lnTo>
                  <a:lnTo>
                    <a:pt x="83" y="545"/>
                  </a:lnTo>
                  <a:lnTo>
                    <a:pt x="64" y="550"/>
                  </a:lnTo>
                  <a:lnTo>
                    <a:pt x="45" y="559"/>
                  </a:lnTo>
                  <a:lnTo>
                    <a:pt x="35" y="564"/>
                  </a:lnTo>
                  <a:lnTo>
                    <a:pt x="24" y="570"/>
                  </a:lnTo>
                  <a:lnTo>
                    <a:pt x="13" y="577"/>
                  </a:lnTo>
                  <a:lnTo>
                    <a:pt x="3" y="585"/>
                  </a:lnTo>
                  <a:lnTo>
                    <a:pt x="0" y="654"/>
                  </a:lnTo>
                  <a:lnTo>
                    <a:pt x="15" y="667"/>
                  </a:lnTo>
                  <a:lnTo>
                    <a:pt x="30" y="677"/>
                  </a:lnTo>
                  <a:lnTo>
                    <a:pt x="46" y="687"/>
                  </a:lnTo>
                  <a:lnTo>
                    <a:pt x="60" y="694"/>
                  </a:lnTo>
                  <a:lnTo>
                    <a:pt x="74" y="699"/>
                  </a:lnTo>
                  <a:lnTo>
                    <a:pt x="88" y="703"/>
                  </a:lnTo>
                  <a:lnTo>
                    <a:pt x="99" y="705"/>
                  </a:lnTo>
                  <a:lnTo>
                    <a:pt x="109" y="707"/>
                  </a:lnTo>
                  <a:lnTo>
                    <a:pt x="110" y="742"/>
                  </a:lnTo>
                  <a:lnTo>
                    <a:pt x="113" y="775"/>
                  </a:lnTo>
                  <a:lnTo>
                    <a:pt x="104" y="779"/>
                  </a:lnTo>
                  <a:lnTo>
                    <a:pt x="93" y="784"/>
                  </a:lnTo>
                  <a:lnTo>
                    <a:pt x="81" y="790"/>
                  </a:lnTo>
                  <a:lnTo>
                    <a:pt x="67" y="798"/>
                  </a:lnTo>
                  <a:lnTo>
                    <a:pt x="54" y="808"/>
                  </a:lnTo>
                  <a:lnTo>
                    <a:pt x="41" y="820"/>
                  </a:lnTo>
                  <a:lnTo>
                    <a:pt x="27" y="833"/>
                  </a:lnTo>
                  <a:lnTo>
                    <a:pt x="14" y="850"/>
                  </a:lnTo>
                  <a:lnTo>
                    <a:pt x="29" y="917"/>
                  </a:lnTo>
                  <a:lnTo>
                    <a:pt x="50" y="926"/>
                  </a:lnTo>
                  <a:lnTo>
                    <a:pt x="70" y="934"/>
                  </a:lnTo>
                  <a:lnTo>
                    <a:pt x="89" y="938"/>
                  </a:lnTo>
                  <a:lnTo>
                    <a:pt x="106" y="940"/>
                  </a:lnTo>
                  <a:lnTo>
                    <a:pt x="122" y="941"/>
                  </a:lnTo>
                  <a:lnTo>
                    <a:pt x="136" y="941"/>
                  </a:lnTo>
                  <a:lnTo>
                    <a:pt x="148" y="940"/>
                  </a:lnTo>
                  <a:lnTo>
                    <a:pt x="159" y="939"/>
                  </a:lnTo>
                  <a:lnTo>
                    <a:pt x="172" y="966"/>
                  </a:lnTo>
                  <a:lnTo>
                    <a:pt x="186" y="994"/>
                  </a:lnTo>
                  <a:lnTo>
                    <a:pt x="179" y="1001"/>
                  </a:lnTo>
                  <a:lnTo>
                    <a:pt x="171" y="1011"/>
                  </a:lnTo>
                  <a:lnTo>
                    <a:pt x="162" y="1022"/>
                  </a:lnTo>
                  <a:lnTo>
                    <a:pt x="153" y="1034"/>
                  </a:lnTo>
                  <a:lnTo>
                    <a:pt x="145" y="1049"/>
                  </a:lnTo>
                  <a:lnTo>
                    <a:pt x="137" y="1066"/>
                  </a:lnTo>
                  <a:lnTo>
                    <a:pt x="131" y="1085"/>
                  </a:lnTo>
                  <a:lnTo>
                    <a:pt x="126" y="1106"/>
                  </a:lnTo>
                  <a:lnTo>
                    <a:pt x="126" y="1107"/>
                  </a:lnTo>
                  <a:lnTo>
                    <a:pt x="169" y="1160"/>
                  </a:lnTo>
                  <a:lnTo>
                    <a:pt x="190" y="1160"/>
                  </a:lnTo>
                  <a:lnTo>
                    <a:pt x="210" y="1158"/>
                  </a:lnTo>
                  <a:lnTo>
                    <a:pt x="227" y="1155"/>
                  </a:lnTo>
                  <a:lnTo>
                    <a:pt x="244" y="1150"/>
                  </a:lnTo>
                  <a:lnTo>
                    <a:pt x="258" y="1145"/>
                  </a:lnTo>
                  <a:lnTo>
                    <a:pt x="270" y="1139"/>
                  </a:lnTo>
                  <a:lnTo>
                    <a:pt x="282" y="1132"/>
                  </a:lnTo>
                  <a:lnTo>
                    <a:pt x="290" y="1127"/>
                  </a:lnTo>
                  <a:lnTo>
                    <a:pt x="310" y="1147"/>
                  </a:lnTo>
                  <a:lnTo>
                    <a:pt x="333" y="1164"/>
                  </a:lnTo>
                  <a:lnTo>
                    <a:pt x="328" y="1172"/>
                  </a:lnTo>
                  <a:lnTo>
                    <a:pt x="324" y="1184"/>
                  </a:lnTo>
                  <a:lnTo>
                    <a:pt x="318" y="1197"/>
                  </a:lnTo>
                  <a:lnTo>
                    <a:pt x="314" y="1213"/>
                  </a:lnTo>
                  <a:lnTo>
                    <a:pt x="311" y="1231"/>
                  </a:lnTo>
                  <a:lnTo>
                    <a:pt x="309" y="1251"/>
                  </a:lnTo>
                  <a:lnTo>
                    <a:pt x="309" y="1273"/>
                  </a:lnTo>
                  <a:lnTo>
                    <a:pt x="310" y="1285"/>
                  </a:lnTo>
                  <a:lnTo>
                    <a:pt x="312" y="1297"/>
                  </a:lnTo>
                  <a:lnTo>
                    <a:pt x="372" y="1332"/>
                  </a:lnTo>
                  <a:lnTo>
                    <a:pt x="384" y="1328"/>
                  </a:lnTo>
                  <a:lnTo>
                    <a:pt x="395" y="1323"/>
                  </a:lnTo>
                  <a:lnTo>
                    <a:pt x="406" y="1318"/>
                  </a:lnTo>
                  <a:lnTo>
                    <a:pt x="415" y="1313"/>
                  </a:lnTo>
                  <a:lnTo>
                    <a:pt x="431" y="1301"/>
                  </a:lnTo>
                  <a:lnTo>
                    <a:pt x="446" y="1289"/>
                  </a:lnTo>
                  <a:lnTo>
                    <a:pt x="458" y="1277"/>
                  </a:lnTo>
                  <a:lnTo>
                    <a:pt x="467" y="1267"/>
                  </a:lnTo>
                  <a:lnTo>
                    <a:pt x="474" y="1257"/>
                  </a:lnTo>
                  <a:lnTo>
                    <a:pt x="479" y="1249"/>
                  </a:lnTo>
                  <a:lnTo>
                    <a:pt x="510" y="1261"/>
                  </a:lnTo>
                  <a:lnTo>
                    <a:pt x="542" y="1270"/>
                  </a:lnTo>
                  <a:lnTo>
                    <a:pt x="542" y="1280"/>
                  </a:lnTo>
                  <a:lnTo>
                    <a:pt x="543" y="1291"/>
                  </a:lnTo>
                  <a:lnTo>
                    <a:pt x="545" y="1306"/>
                  </a:lnTo>
                  <a:lnTo>
                    <a:pt x="549" y="1322"/>
                  </a:lnTo>
                  <a:lnTo>
                    <a:pt x="554" y="1338"/>
                  </a:lnTo>
                  <a:lnTo>
                    <a:pt x="562" y="1357"/>
                  </a:lnTo>
                  <a:lnTo>
                    <a:pt x="573" y="1375"/>
                  </a:lnTo>
                  <a:lnTo>
                    <a:pt x="579" y="1386"/>
                  </a:lnTo>
                  <a:lnTo>
                    <a:pt x="586" y="1395"/>
                  </a:lnTo>
                  <a:lnTo>
                    <a:pt x="656" y="1399"/>
                  </a:lnTo>
                  <a:lnTo>
                    <a:pt x="656" y="1398"/>
                  </a:lnTo>
                  <a:lnTo>
                    <a:pt x="668" y="1384"/>
                  </a:lnTo>
                  <a:lnTo>
                    <a:pt x="679" y="1368"/>
                  </a:lnTo>
                  <a:lnTo>
                    <a:pt x="689" y="1353"/>
                  </a:lnTo>
                  <a:lnTo>
                    <a:pt x="695" y="1338"/>
                  </a:lnTo>
                  <a:lnTo>
                    <a:pt x="701" y="1325"/>
                  </a:lnTo>
                  <a:lnTo>
                    <a:pt x="705" y="1313"/>
                  </a:lnTo>
                  <a:lnTo>
                    <a:pt x="707" y="1301"/>
                  </a:lnTo>
                  <a:lnTo>
                    <a:pt x="709" y="1290"/>
                  </a:lnTo>
                  <a:lnTo>
                    <a:pt x="742" y="1288"/>
                  </a:lnTo>
                  <a:lnTo>
                    <a:pt x="775" y="1285"/>
                  </a:lnTo>
                  <a:lnTo>
                    <a:pt x="778" y="1295"/>
                  </a:lnTo>
                  <a:lnTo>
                    <a:pt x="783" y="1307"/>
                  </a:lnTo>
                  <a:lnTo>
                    <a:pt x="789" y="1318"/>
                  </a:lnTo>
                  <a:lnTo>
                    <a:pt x="796" y="1331"/>
                  </a:lnTo>
                  <a:lnTo>
                    <a:pt x="805" y="1345"/>
                  </a:lnTo>
                  <a:lnTo>
                    <a:pt x="818" y="1359"/>
                  </a:lnTo>
                  <a:lnTo>
                    <a:pt x="831" y="1372"/>
                  </a:lnTo>
                  <a:lnTo>
                    <a:pt x="846" y="1386"/>
                  </a:lnTo>
                  <a:lnTo>
                    <a:pt x="915" y="1371"/>
                  </a:lnTo>
                  <a:lnTo>
                    <a:pt x="920" y="1360"/>
                  </a:lnTo>
                  <a:lnTo>
                    <a:pt x="925" y="1350"/>
                  </a:lnTo>
                  <a:lnTo>
                    <a:pt x="932" y="1328"/>
                  </a:lnTo>
                  <a:lnTo>
                    <a:pt x="937" y="1309"/>
                  </a:lnTo>
                  <a:lnTo>
                    <a:pt x="940" y="1290"/>
                  </a:lnTo>
                  <a:lnTo>
                    <a:pt x="941" y="1274"/>
                  </a:lnTo>
                  <a:lnTo>
                    <a:pt x="940" y="1260"/>
                  </a:lnTo>
                  <a:lnTo>
                    <a:pt x="939" y="1247"/>
                  </a:lnTo>
                  <a:lnTo>
                    <a:pt x="938" y="1238"/>
                  </a:lnTo>
                  <a:lnTo>
                    <a:pt x="965" y="1225"/>
                  </a:lnTo>
                  <a:lnTo>
                    <a:pt x="993" y="1209"/>
                  </a:lnTo>
                  <a:lnTo>
                    <a:pt x="1000" y="1217"/>
                  </a:lnTo>
                  <a:lnTo>
                    <a:pt x="1009" y="1226"/>
                  </a:lnTo>
                  <a:lnTo>
                    <a:pt x="1020" y="1234"/>
                  </a:lnTo>
                  <a:lnTo>
                    <a:pt x="1031" y="1242"/>
                  </a:lnTo>
                  <a:lnTo>
                    <a:pt x="1044" y="1251"/>
                  </a:lnTo>
                  <a:lnTo>
                    <a:pt x="1059" y="1259"/>
                  </a:lnTo>
                  <a:lnTo>
                    <a:pt x="1076" y="1266"/>
                  </a:lnTo>
                  <a:lnTo>
                    <a:pt x="1094" y="1272"/>
                  </a:lnTo>
                  <a:lnTo>
                    <a:pt x="1152" y="1234"/>
                  </a:lnTo>
                  <a:lnTo>
                    <a:pt x="1153" y="1222"/>
                  </a:lnTo>
                  <a:lnTo>
                    <a:pt x="1154" y="1210"/>
                  </a:lnTo>
                  <a:lnTo>
                    <a:pt x="1153" y="1188"/>
                  </a:lnTo>
                  <a:lnTo>
                    <a:pt x="1150" y="1168"/>
                  </a:lnTo>
                  <a:lnTo>
                    <a:pt x="1146" y="1151"/>
                  </a:lnTo>
                  <a:lnTo>
                    <a:pt x="1141" y="1136"/>
                  </a:lnTo>
                  <a:lnTo>
                    <a:pt x="1135" y="1122"/>
                  </a:lnTo>
                  <a:lnTo>
                    <a:pt x="1130" y="1111"/>
                  </a:lnTo>
                  <a:lnTo>
                    <a:pt x="1125" y="1103"/>
                  </a:lnTo>
                  <a:lnTo>
                    <a:pt x="1143" y="1082"/>
                  </a:lnTo>
                  <a:lnTo>
                    <a:pt x="1160" y="1062"/>
                  </a:lnTo>
                  <a:lnTo>
                    <a:pt x="1169" y="1066"/>
                  </a:lnTo>
                  <a:lnTo>
                    <a:pt x="1181" y="1070"/>
                  </a:lnTo>
                  <a:lnTo>
                    <a:pt x="1194" y="1074"/>
                  </a:lnTo>
                  <a:lnTo>
                    <a:pt x="1209" y="1078"/>
                  </a:lnTo>
                  <a:lnTo>
                    <a:pt x="1227" y="1080"/>
                  </a:lnTo>
                  <a:lnTo>
                    <a:pt x="1245" y="1081"/>
                  </a:lnTo>
                  <a:lnTo>
                    <a:pt x="1266" y="1081"/>
                  </a:lnTo>
                  <a:lnTo>
                    <a:pt x="1287" y="1078"/>
                  </a:lnTo>
                  <a:lnTo>
                    <a:pt x="1288" y="1078"/>
                  </a:lnTo>
                  <a:lnTo>
                    <a:pt x="1323" y="1019"/>
                  </a:lnTo>
                  <a:lnTo>
                    <a:pt x="1323" y="1018"/>
                  </a:lnTo>
                  <a:lnTo>
                    <a:pt x="1319" y="1007"/>
                  </a:lnTo>
                  <a:lnTo>
                    <a:pt x="1314" y="997"/>
                  </a:lnTo>
                  <a:lnTo>
                    <a:pt x="1305" y="978"/>
                  </a:lnTo>
                  <a:lnTo>
                    <a:pt x="1293" y="962"/>
                  </a:lnTo>
                  <a:lnTo>
                    <a:pt x="1282" y="948"/>
                  </a:lnTo>
                  <a:lnTo>
                    <a:pt x="1271" y="937"/>
                  </a:lnTo>
                  <a:lnTo>
                    <a:pt x="1260" y="928"/>
                  </a:lnTo>
                  <a:lnTo>
                    <a:pt x="1251" y="919"/>
                  </a:lnTo>
                  <a:lnTo>
                    <a:pt x="1243" y="914"/>
                  </a:lnTo>
                  <a:lnTo>
                    <a:pt x="1254" y="882"/>
                  </a:lnTo>
                  <a:lnTo>
                    <a:pt x="1264" y="851"/>
                  </a:lnTo>
                  <a:lnTo>
                    <a:pt x="1272" y="850"/>
                  </a:lnTo>
                  <a:lnTo>
                    <a:pt x="1283" y="849"/>
                  </a:lnTo>
                  <a:lnTo>
                    <a:pt x="1297" y="847"/>
                  </a:lnTo>
                  <a:lnTo>
                    <a:pt x="1314" y="842"/>
                  </a:lnTo>
                  <a:lnTo>
                    <a:pt x="1332" y="836"/>
                  </a:lnTo>
                  <a:lnTo>
                    <a:pt x="1352" y="827"/>
                  </a:lnTo>
                  <a:lnTo>
                    <a:pt x="1361" y="822"/>
                  </a:lnTo>
                  <a:lnTo>
                    <a:pt x="1371" y="816"/>
                  </a:lnTo>
                  <a:lnTo>
                    <a:pt x="1381" y="808"/>
                  </a:lnTo>
                  <a:lnTo>
                    <a:pt x="1392" y="799"/>
                  </a:lnTo>
                  <a:lnTo>
                    <a:pt x="1392" y="730"/>
                  </a:lnTo>
                  <a:close/>
                </a:path>
              </a:pathLst>
            </a:custGeom>
            <a:solidFill>
              <a:srgbClr val="87D2F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51"/>
            <p:cNvSpPr>
              <a:spLocks/>
            </p:cNvSpPr>
            <p:nvPr/>
          </p:nvSpPr>
          <p:spPr bwMode="auto">
            <a:xfrm>
              <a:off x="4613" y="3491"/>
              <a:ext cx="311" cy="310"/>
            </a:xfrm>
            <a:custGeom>
              <a:avLst/>
              <a:gdLst>
                <a:gd name="T0" fmla="*/ 310 w 621"/>
                <a:gd name="T1" fmla="*/ 163 h 621"/>
                <a:gd name="T2" fmla="*/ 308 w 621"/>
                <a:gd name="T3" fmla="*/ 186 h 621"/>
                <a:gd name="T4" fmla="*/ 301 w 621"/>
                <a:gd name="T5" fmla="*/ 208 h 621"/>
                <a:gd name="T6" fmla="*/ 292 w 621"/>
                <a:gd name="T7" fmla="*/ 229 h 621"/>
                <a:gd name="T8" fmla="*/ 280 w 621"/>
                <a:gd name="T9" fmla="*/ 248 h 621"/>
                <a:gd name="T10" fmla="*/ 265 w 621"/>
                <a:gd name="T11" fmla="*/ 265 h 621"/>
                <a:gd name="T12" fmla="*/ 248 w 621"/>
                <a:gd name="T13" fmla="*/ 280 h 621"/>
                <a:gd name="T14" fmla="*/ 229 w 621"/>
                <a:gd name="T15" fmla="*/ 291 h 621"/>
                <a:gd name="T16" fmla="*/ 209 w 621"/>
                <a:gd name="T17" fmla="*/ 301 h 621"/>
                <a:gd name="T18" fmla="*/ 187 w 621"/>
                <a:gd name="T19" fmla="*/ 307 h 621"/>
                <a:gd name="T20" fmla="*/ 163 w 621"/>
                <a:gd name="T21" fmla="*/ 310 h 621"/>
                <a:gd name="T22" fmla="*/ 147 w 621"/>
                <a:gd name="T23" fmla="*/ 310 h 621"/>
                <a:gd name="T24" fmla="*/ 124 w 621"/>
                <a:gd name="T25" fmla="*/ 307 h 621"/>
                <a:gd name="T26" fmla="*/ 102 w 621"/>
                <a:gd name="T27" fmla="*/ 301 h 621"/>
                <a:gd name="T28" fmla="*/ 81 w 621"/>
                <a:gd name="T29" fmla="*/ 291 h 621"/>
                <a:gd name="T30" fmla="*/ 62 w 621"/>
                <a:gd name="T31" fmla="*/ 280 h 621"/>
                <a:gd name="T32" fmla="*/ 45 w 621"/>
                <a:gd name="T33" fmla="*/ 265 h 621"/>
                <a:gd name="T34" fmla="*/ 31 w 621"/>
                <a:gd name="T35" fmla="*/ 248 h 621"/>
                <a:gd name="T36" fmla="*/ 19 w 621"/>
                <a:gd name="T37" fmla="*/ 229 h 621"/>
                <a:gd name="T38" fmla="*/ 9 w 621"/>
                <a:gd name="T39" fmla="*/ 208 h 621"/>
                <a:gd name="T40" fmla="*/ 3 w 621"/>
                <a:gd name="T41" fmla="*/ 186 h 621"/>
                <a:gd name="T42" fmla="*/ 0 w 621"/>
                <a:gd name="T43" fmla="*/ 163 h 621"/>
                <a:gd name="T44" fmla="*/ 0 w 621"/>
                <a:gd name="T45" fmla="*/ 147 h 621"/>
                <a:gd name="T46" fmla="*/ 3 w 621"/>
                <a:gd name="T47" fmla="*/ 124 h 621"/>
                <a:gd name="T48" fmla="*/ 9 w 621"/>
                <a:gd name="T49" fmla="*/ 102 h 621"/>
                <a:gd name="T50" fmla="*/ 19 w 621"/>
                <a:gd name="T51" fmla="*/ 81 h 621"/>
                <a:gd name="T52" fmla="*/ 31 w 621"/>
                <a:gd name="T53" fmla="*/ 62 h 621"/>
                <a:gd name="T54" fmla="*/ 45 w 621"/>
                <a:gd name="T55" fmla="*/ 45 h 621"/>
                <a:gd name="T56" fmla="*/ 62 w 621"/>
                <a:gd name="T57" fmla="*/ 31 h 621"/>
                <a:gd name="T58" fmla="*/ 81 w 621"/>
                <a:gd name="T59" fmla="*/ 18 h 621"/>
                <a:gd name="T60" fmla="*/ 102 w 621"/>
                <a:gd name="T61" fmla="*/ 9 h 621"/>
                <a:gd name="T62" fmla="*/ 124 w 621"/>
                <a:gd name="T63" fmla="*/ 3 h 621"/>
                <a:gd name="T64" fmla="*/ 147 w 621"/>
                <a:gd name="T65" fmla="*/ 0 h 621"/>
                <a:gd name="T66" fmla="*/ 163 w 621"/>
                <a:gd name="T67" fmla="*/ 0 h 621"/>
                <a:gd name="T68" fmla="*/ 187 w 621"/>
                <a:gd name="T69" fmla="*/ 3 h 621"/>
                <a:gd name="T70" fmla="*/ 209 w 621"/>
                <a:gd name="T71" fmla="*/ 9 h 621"/>
                <a:gd name="T72" fmla="*/ 229 w 621"/>
                <a:gd name="T73" fmla="*/ 18 h 621"/>
                <a:gd name="T74" fmla="*/ 248 w 621"/>
                <a:gd name="T75" fmla="*/ 31 h 621"/>
                <a:gd name="T76" fmla="*/ 265 w 621"/>
                <a:gd name="T77" fmla="*/ 45 h 621"/>
                <a:gd name="T78" fmla="*/ 280 w 621"/>
                <a:gd name="T79" fmla="*/ 62 h 621"/>
                <a:gd name="T80" fmla="*/ 292 w 621"/>
                <a:gd name="T81" fmla="*/ 81 h 621"/>
                <a:gd name="T82" fmla="*/ 301 w 621"/>
                <a:gd name="T83" fmla="*/ 102 h 621"/>
                <a:gd name="T84" fmla="*/ 308 w 621"/>
                <a:gd name="T85" fmla="*/ 124 h 621"/>
                <a:gd name="T86" fmla="*/ 310 w 621"/>
                <a:gd name="T87" fmla="*/ 147 h 62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621"/>
                <a:gd name="T134" fmla="*/ 621 w 621"/>
                <a:gd name="T135" fmla="*/ 621 h 62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621">
                  <a:moveTo>
                    <a:pt x="621" y="311"/>
                  </a:moveTo>
                  <a:lnTo>
                    <a:pt x="621" y="311"/>
                  </a:lnTo>
                  <a:lnTo>
                    <a:pt x="620" y="326"/>
                  </a:lnTo>
                  <a:lnTo>
                    <a:pt x="619" y="343"/>
                  </a:lnTo>
                  <a:lnTo>
                    <a:pt x="617" y="358"/>
                  </a:lnTo>
                  <a:lnTo>
                    <a:pt x="615" y="373"/>
                  </a:lnTo>
                  <a:lnTo>
                    <a:pt x="611" y="388"/>
                  </a:lnTo>
                  <a:lnTo>
                    <a:pt x="607" y="403"/>
                  </a:lnTo>
                  <a:lnTo>
                    <a:pt x="602" y="417"/>
                  </a:lnTo>
                  <a:lnTo>
                    <a:pt x="596" y="432"/>
                  </a:lnTo>
                  <a:lnTo>
                    <a:pt x="590" y="445"/>
                  </a:lnTo>
                  <a:lnTo>
                    <a:pt x="583" y="458"/>
                  </a:lnTo>
                  <a:lnTo>
                    <a:pt x="576" y="472"/>
                  </a:lnTo>
                  <a:lnTo>
                    <a:pt x="568" y="484"/>
                  </a:lnTo>
                  <a:lnTo>
                    <a:pt x="560" y="496"/>
                  </a:lnTo>
                  <a:lnTo>
                    <a:pt x="550" y="509"/>
                  </a:lnTo>
                  <a:lnTo>
                    <a:pt x="540" y="520"/>
                  </a:lnTo>
                  <a:lnTo>
                    <a:pt x="530" y="530"/>
                  </a:lnTo>
                  <a:lnTo>
                    <a:pt x="518" y="540"/>
                  </a:lnTo>
                  <a:lnTo>
                    <a:pt x="507" y="551"/>
                  </a:lnTo>
                  <a:lnTo>
                    <a:pt x="496" y="560"/>
                  </a:lnTo>
                  <a:lnTo>
                    <a:pt x="484" y="568"/>
                  </a:lnTo>
                  <a:lnTo>
                    <a:pt x="471" y="576"/>
                  </a:lnTo>
                  <a:lnTo>
                    <a:pt x="458" y="583"/>
                  </a:lnTo>
                  <a:lnTo>
                    <a:pt x="445" y="591"/>
                  </a:lnTo>
                  <a:lnTo>
                    <a:pt x="431" y="597"/>
                  </a:lnTo>
                  <a:lnTo>
                    <a:pt x="417" y="602"/>
                  </a:lnTo>
                  <a:lnTo>
                    <a:pt x="403" y="607"/>
                  </a:lnTo>
                  <a:lnTo>
                    <a:pt x="387" y="611"/>
                  </a:lnTo>
                  <a:lnTo>
                    <a:pt x="373" y="615"/>
                  </a:lnTo>
                  <a:lnTo>
                    <a:pt x="358" y="617"/>
                  </a:lnTo>
                  <a:lnTo>
                    <a:pt x="342" y="619"/>
                  </a:lnTo>
                  <a:lnTo>
                    <a:pt x="326" y="620"/>
                  </a:lnTo>
                  <a:lnTo>
                    <a:pt x="310" y="621"/>
                  </a:lnTo>
                  <a:lnTo>
                    <a:pt x="294" y="620"/>
                  </a:lnTo>
                  <a:lnTo>
                    <a:pt x="279" y="619"/>
                  </a:lnTo>
                  <a:lnTo>
                    <a:pt x="262" y="617"/>
                  </a:lnTo>
                  <a:lnTo>
                    <a:pt x="248" y="615"/>
                  </a:lnTo>
                  <a:lnTo>
                    <a:pt x="233" y="611"/>
                  </a:lnTo>
                  <a:lnTo>
                    <a:pt x="218" y="607"/>
                  </a:lnTo>
                  <a:lnTo>
                    <a:pt x="203" y="602"/>
                  </a:lnTo>
                  <a:lnTo>
                    <a:pt x="189" y="597"/>
                  </a:lnTo>
                  <a:lnTo>
                    <a:pt x="175" y="591"/>
                  </a:lnTo>
                  <a:lnTo>
                    <a:pt x="162" y="583"/>
                  </a:lnTo>
                  <a:lnTo>
                    <a:pt x="148" y="576"/>
                  </a:lnTo>
                  <a:lnTo>
                    <a:pt x="136" y="568"/>
                  </a:lnTo>
                  <a:lnTo>
                    <a:pt x="124" y="560"/>
                  </a:lnTo>
                  <a:lnTo>
                    <a:pt x="113" y="551"/>
                  </a:lnTo>
                  <a:lnTo>
                    <a:pt x="101" y="540"/>
                  </a:lnTo>
                  <a:lnTo>
                    <a:pt x="90" y="530"/>
                  </a:lnTo>
                  <a:lnTo>
                    <a:pt x="80" y="520"/>
                  </a:lnTo>
                  <a:lnTo>
                    <a:pt x="71" y="509"/>
                  </a:lnTo>
                  <a:lnTo>
                    <a:pt x="61" y="496"/>
                  </a:lnTo>
                  <a:lnTo>
                    <a:pt x="52" y="484"/>
                  </a:lnTo>
                  <a:lnTo>
                    <a:pt x="44" y="472"/>
                  </a:lnTo>
                  <a:lnTo>
                    <a:pt x="37" y="458"/>
                  </a:lnTo>
                  <a:lnTo>
                    <a:pt x="30" y="445"/>
                  </a:lnTo>
                  <a:lnTo>
                    <a:pt x="23" y="432"/>
                  </a:lnTo>
                  <a:lnTo>
                    <a:pt x="18" y="417"/>
                  </a:lnTo>
                  <a:lnTo>
                    <a:pt x="13" y="403"/>
                  </a:lnTo>
                  <a:lnTo>
                    <a:pt x="9" y="388"/>
                  </a:lnTo>
                  <a:lnTo>
                    <a:pt x="6" y="373"/>
                  </a:lnTo>
                  <a:lnTo>
                    <a:pt x="3" y="358"/>
                  </a:lnTo>
                  <a:lnTo>
                    <a:pt x="1" y="343"/>
                  </a:lnTo>
                  <a:lnTo>
                    <a:pt x="0" y="326"/>
                  </a:lnTo>
                  <a:lnTo>
                    <a:pt x="0" y="311"/>
                  </a:lnTo>
                  <a:lnTo>
                    <a:pt x="0" y="294"/>
                  </a:lnTo>
                  <a:lnTo>
                    <a:pt x="1" y="279"/>
                  </a:lnTo>
                  <a:lnTo>
                    <a:pt x="3" y="264"/>
                  </a:lnTo>
                  <a:lnTo>
                    <a:pt x="6" y="248"/>
                  </a:lnTo>
                  <a:lnTo>
                    <a:pt x="9" y="233"/>
                  </a:lnTo>
                  <a:lnTo>
                    <a:pt x="13" y="219"/>
                  </a:lnTo>
                  <a:lnTo>
                    <a:pt x="18" y="204"/>
                  </a:lnTo>
                  <a:lnTo>
                    <a:pt x="23" y="190"/>
                  </a:lnTo>
                  <a:lnTo>
                    <a:pt x="30" y="175"/>
                  </a:lnTo>
                  <a:lnTo>
                    <a:pt x="37" y="162"/>
                  </a:lnTo>
                  <a:lnTo>
                    <a:pt x="44" y="150"/>
                  </a:lnTo>
                  <a:lnTo>
                    <a:pt x="52" y="137"/>
                  </a:lnTo>
                  <a:lnTo>
                    <a:pt x="61" y="124"/>
                  </a:lnTo>
                  <a:lnTo>
                    <a:pt x="71" y="113"/>
                  </a:lnTo>
                  <a:lnTo>
                    <a:pt x="80" y="102"/>
                  </a:lnTo>
                  <a:lnTo>
                    <a:pt x="90" y="90"/>
                  </a:lnTo>
                  <a:lnTo>
                    <a:pt x="101" y="80"/>
                  </a:lnTo>
                  <a:lnTo>
                    <a:pt x="113" y="71"/>
                  </a:lnTo>
                  <a:lnTo>
                    <a:pt x="124" y="62"/>
                  </a:lnTo>
                  <a:lnTo>
                    <a:pt x="136" y="53"/>
                  </a:lnTo>
                  <a:lnTo>
                    <a:pt x="148" y="45"/>
                  </a:lnTo>
                  <a:lnTo>
                    <a:pt x="162" y="37"/>
                  </a:lnTo>
                  <a:lnTo>
                    <a:pt x="175" y="31"/>
                  </a:lnTo>
                  <a:lnTo>
                    <a:pt x="189" y="24"/>
                  </a:lnTo>
                  <a:lnTo>
                    <a:pt x="203" y="19"/>
                  </a:lnTo>
                  <a:lnTo>
                    <a:pt x="218" y="14"/>
                  </a:lnTo>
                  <a:lnTo>
                    <a:pt x="233" y="9"/>
                  </a:lnTo>
                  <a:lnTo>
                    <a:pt x="248" y="6"/>
                  </a:lnTo>
                  <a:lnTo>
                    <a:pt x="262" y="3"/>
                  </a:lnTo>
                  <a:lnTo>
                    <a:pt x="279" y="1"/>
                  </a:lnTo>
                  <a:lnTo>
                    <a:pt x="294" y="0"/>
                  </a:lnTo>
                  <a:lnTo>
                    <a:pt x="310" y="0"/>
                  </a:lnTo>
                  <a:lnTo>
                    <a:pt x="326" y="0"/>
                  </a:lnTo>
                  <a:lnTo>
                    <a:pt x="342" y="1"/>
                  </a:lnTo>
                  <a:lnTo>
                    <a:pt x="358" y="3"/>
                  </a:lnTo>
                  <a:lnTo>
                    <a:pt x="373" y="6"/>
                  </a:lnTo>
                  <a:lnTo>
                    <a:pt x="387" y="9"/>
                  </a:lnTo>
                  <a:lnTo>
                    <a:pt x="403" y="14"/>
                  </a:lnTo>
                  <a:lnTo>
                    <a:pt x="417" y="19"/>
                  </a:lnTo>
                  <a:lnTo>
                    <a:pt x="431" y="24"/>
                  </a:lnTo>
                  <a:lnTo>
                    <a:pt x="445" y="31"/>
                  </a:lnTo>
                  <a:lnTo>
                    <a:pt x="458" y="37"/>
                  </a:lnTo>
                  <a:lnTo>
                    <a:pt x="471" y="45"/>
                  </a:lnTo>
                  <a:lnTo>
                    <a:pt x="484" y="53"/>
                  </a:lnTo>
                  <a:lnTo>
                    <a:pt x="496" y="62"/>
                  </a:lnTo>
                  <a:lnTo>
                    <a:pt x="507" y="71"/>
                  </a:lnTo>
                  <a:lnTo>
                    <a:pt x="518" y="80"/>
                  </a:lnTo>
                  <a:lnTo>
                    <a:pt x="530" y="90"/>
                  </a:lnTo>
                  <a:lnTo>
                    <a:pt x="540" y="102"/>
                  </a:lnTo>
                  <a:lnTo>
                    <a:pt x="550" y="113"/>
                  </a:lnTo>
                  <a:lnTo>
                    <a:pt x="560" y="124"/>
                  </a:lnTo>
                  <a:lnTo>
                    <a:pt x="568" y="137"/>
                  </a:lnTo>
                  <a:lnTo>
                    <a:pt x="576" y="150"/>
                  </a:lnTo>
                  <a:lnTo>
                    <a:pt x="583" y="162"/>
                  </a:lnTo>
                  <a:lnTo>
                    <a:pt x="590" y="175"/>
                  </a:lnTo>
                  <a:lnTo>
                    <a:pt x="596" y="190"/>
                  </a:lnTo>
                  <a:lnTo>
                    <a:pt x="602" y="204"/>
                  </a:lnTo>
                  <a:lnTo>
                    <a:pt x="607" y="219"/>
                  </a:lnTo>
                  <a:lnTo>
                    <a:pt x="611" y="233"/>
                  </a:lnTo>
                  <a:lnTo>
                    <a:pt x="615" y="248"/>
                  </a:lnTo>
                  <a:lnTo>
                    <a:pt x="617" y="264"/>
                  </a:lnTo>
                  <a:lnTo>
                    <a:pt x="619" y="279"/>
                  </a:lnTo>
                  <a:lnTo>
                    <a:pt x="620" y="294"/>
                  </a:lnTo>
                  <a:lnTo>
                    <a:pt x="621" y="31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26" name="Group 14"/>
          <p:cNvGrpSpPr>
            <a:grpSpLocks/>
          </p:cNvGrpSpPr>
          <p:nvPr/>
        </p:nvGrpSpPr>
        <p:grpSpPr bwMode="auto">
          <a:xfrm>
            <a:off x="7924800" y="4992688"/>
            <a:ext cx="614363" cy="614362"/>
            <a:chOff x="4972" y="3155"/>
            <a:chExt cx="387" cy="387"/>
          </a:xfrm>
        </p:grpSpPr>
        <p:sp>
          <p:nvSpPr>
            <p:cNvPr id="6151" name="Freeform 52"/>
            <p:cNvSpPr>
              <a:spLocks noEditPoints="1"/>
            </p:cNvSpPr>
            <p:nvPr/>
          </p:nvSpPr>
          <p:spPr bwMode="auto">
            <a:xfrm>
              <a:off x="4972" y="3155"/>
              <a:ext cx="387" cy="387"/>
            </a:xfrm>
            <a:custGeom>
              <a:avLst/>
              <a:gdLst>
                <a:gd name="T0" fmla="*/ 366 w 775"/>
                <a:gd name="T1" fmla="*/ 285 h 775"/>
                <a:gd name="T2" fmla="*/ 278 w 775"/>
                <a:gd name="T3" fmla="*/ 297 h 775"/>
                <a:gd name="T4" fmla="*/ 271 w 775"/>
                <a:gd name="T5" fmla="*/ 303 h 775"/>
                <a:gd name="T6" fmla="*/ 253 w 775"/>
                <a:gd name="T7" fmla="*/ 383 h 775"/>
                <a:gd name="T8" fmla="*/ 181 w 775"/>
                <a:gd name="T9" fmla="*/ 325 h 775"/>
                <a:gd name="T10" fmla="*/ 174 w 775"/>
                <a:gd name="T11" fmla="*/ 324 h 775"/>
                <a:gd name="T12" fmla="*/ 102 w 775"/>
                <a:gd name="T13" fmla="*/ 373 h 775"/>
                <a:gd name="T14" fmla="*/ 94 w 775"/>
                <a:gd name="T15" fmla="*/ 276 h 775"/>
                <a:gd name="T16" fmla="*/ 90 w 775"/>
                <a:gd name="T17" fmla="*/ 269 h 775"/>
                <a:gd name="T18" fmla="*/ 8 w 775"/>
                <a:gd name="T19" fmla="*/ 257 h 775"/>
                <a:gd name="T20" fmla="*/ 68 w 775"/>
                <a:gd name="T21" fmla="*/ 178 h 775"/>
                <a:gd name="T22" fmla="*/ 70 w 775"/>
                <a:gd name="T23" fmla="*/ 166 h 775"/>
                <a:gd name="T24" fmla="*/ 43 w 775"/>
                <a:gd name="T25" fmla="*/ 67 h 775"/>
                <a:gd name="T26" fmla="*/ 118 w 775"/>
                <a:gd name="T27" fmla="*/ 92 h 775"/>
                <a:gd name="T28" fmla="*/ 132 w 775"/>
                <a:gd name="T29" fmla="*/ 8 h 775"/>
                <a:gd name="T30" fmla="*/ 213 w 775"/>
                <a:gd name="T31" fmla="*/ 67 h 775"/>
                <a:gd name="T32" fmla="*/ 222 w 775"/>
                <a:gd name="T33" fmla="*/ 68 h 775"/>
                <a:gd name="T34" fmla="*/ 282 w 775"/>
                <a:gd name="T35" fmla="*/ 19 h 775"/>
                <a:gd name="T36" fmla="*/ 301 w 775"/>
                <a:gd name="T37" fmla="*/ 118 h 775"/>
                <a:gd name="T38" fmla="*/ 305 w 775"/>
                <a:gd name="T39" fmla="*/ 124 h 775"/>
                <a:gd name="T40" fmla="*/ 381 w 775"/>
                <a:gd name="T41" fmla="*/ 138 h 775"/>
                <a:gd name="T42" fmla="*/ 326 w 775"/>
                <a:gd name="T43" fmla="*/ 212 h 775"/>
                <a:gd name="T44" fmla="*/ 325 w 775"/>
                <a:gd name="T45" fmla="*/ 221 h 775"/>
                <a:gd name="T46" fmla="*/ 323 w 775"/>
                <a:gd name="T47" fmla="*/ 229 h 775"/>
                <a:gd name="T48" fmla="*/ 192 w 775"/>
                <a:gd name="T49" fmla="*/ 126 h 775"/>
                <a:gd name="T50" fmla="*/ 179 w 775"/>
                <a:gd name="T51" fmla="*/ 128 h 775"/>
                <a:gd name="T52" fmla="*/ 167 w 775"/>
                <a:gd name="T53" fmla="*/ 131 h 775"/>
                <a:gd name="T54" fmla="*/ 156 w 775"/>
                <a:gd name="T55" fmla="*/ 138 h 775"/>
                <a:gd name="T56" fmla="*/ 147 w 775"/>
                <a:gd name="T57" fmla="*/ 145 h 775"/>
                <a:gd name="T58" fmla="*/ 138 w 775"/>
                <a:gd name="T59" fmla="*/ 154 h 775"/>
                <a:gd name="T60" fmla="*/ 133 w 775"/>
                <a:gd name="T61" fmla="*/ 165 h 775"/>
                <a:gd name="T62" fmla="*/ 129 w 775"/>
                <a:gd name="T63" fmla="*/ 178 h 775"/>
                <a:gd name="T64" fmla="*/ 128 w 775"/>
                <a:gd name="T65" fmla="*/ 190 h 775"/>
                <a:gd name="T66" fmla="*/ 128 w 775"/>
                <a:gd name="T67" fmla="*/ 197 h 775"/>
                <a:gd name="T68" fmla="*/ 131 w 775"/>
                <a:gd name="T69" fmla="*/ 209 h 775"/>
                <a:gd name="T70" fmla="*/ 135 w 775"/>
                <a:gd name="T71" fmla="*/ 221 h 775"/>
                <a:gd name="T72" fmla="*/ 142 w 775"/>
                <a:gd name="T73" fmla="*/ 231 h 775"/>
                <a:gd name="T74" fmla="*/ 151 w 775"/>
                <a:gd name="T75" fmla="*/ 240 h 775"/>
                <a:gd name="T76" fmla="*/ 161 w 775"/>
                <a:gd name="T77" fmla="*/ 246 h 775"/>
                <a:gd name="T78" fmla="*/ 173 w 775"/>
                <a:gd name="T79" fmla="*/ 251 h 775"/>
                <a:gd name="T80" fmla="*/ 185 w 775"/>
                <a:gd name="T81" fmla="*/ 254 h 775"/>
                <a:gd name="T82" fmla="*/ 192 w 775"/>
                <a:gd name="T83" fmla="*/ 254 h 775"/>
                <a:gd name="T84" fmla="*/ 204 w 775"/>
                <a:gd name="T85" fmla="*/ 253 h 775"/>
                <a:gd name="T86" fmla="*/ 216 w 775"/>
                <a:gd name="T87" fmla="*/ 249 h 775"/>
                <a:gd name="T88" fmla="*/ 227 w 775"/>
                <a:gd name="T89" fmla="*/ 243 h 775"/>
                <a:gd name="T90" fmla="*/ 237 w 775"/>
                <a:gd name="T91" fmla="*/ 235 h 775"/>
                <a:gd name="T92" fmla="*/ 244 w 775"/>
                <a:gd name="T93" fmla="*/ 226 h 775"/>
                <a:gd name="T94" fmla="*/ 250 w 775"/>
                <a:gd name="T95" fmla="*/ 215 h 775"/>
                <a:gd name="T96" fmla="*/ 254 w 775"/>
                <a:gd name="T97" fmla="*/ 203 h 775"/>
                <a:gd name="T98" fmla="*/ 255 w 775"/>
                <a:gd name="T99" fmla="*/ 190 h 775"/>
                <a:gd name="T100" fmla="*/ 255 w 775"/>
                <a:gd name="T101" fmla="*/ 184 h 775"/>
                <a:gd name="T102" fmla="*/ 253 w 775"/>
                <a:gd name="T103" fmla="*/ 171 h 775"/>
                <a:gd name="T104" fmla="*/ 247 w 775"/>
                <a:gd name="T105" fmla="*/ 160 h 775"/>
                <a:gd name="T106" fmla="*/ 241 w 775"/>
                <a:gd name="T107" fmla="*/ 150 h 775"/>
                <a:gd name="T108" fmla="*/ 232 w 775"/>
                <a:gd name="T109" fmla="*/ 141 h 775"/>
                <a:gd name="T110" fmla="*/ 222 w 775"/>
                <a:gd name="T111" fmla="*/ 134 h 775"/>
                <a:gd name="T112" fmla="*/ 211 w 775"/>
                <a:gd name="T113" fmla="*/ 129 h 775"/>
                <a:gd name="T114" fmla="*/ 198 w 775"/>
                <a:gd name="T115" fmla="*/ 127 h 775"/>
                <a:gd name="T116" fmla="*/ 192 w 775"/>
                <a:gd name="T117" fmla="*/ 126 h 7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75"/>
                <a:gd name="T178" fmla="*/ 0 h 775"/>
                <a:gd name="T179" fmla="*/ 775 w 775"/>
                <a:gd name="T180" fmla="*/ 775 h 77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75" h="775">
                  <a:moveTo>
                    <a:pt x="646" y="459"/>
                  </a:moveTo>
                  <a:lnTo>
                    <a:pt x="733" y="571"/>
                  </a:lnTo>
                  <a:lnTo>
                    <a:pt x="677" y="642"/>
                  </a:lnTo>
                  <a:lnTo>
                    <a:pt x="557" y="595"/>
                  </a:lnTo>
                  <a:lnTo>
                    <a:pt x="542" y="607"/>
                  </a:lnTo>
                  <a:lnTo>
                    <a:pt x="526" y="617"/>
                  </a:lnTo>
                  <a:lnTo>
                    <a:pt x="507" y="766"/>
                  </a:lnTo>
                  <a:lnTo>
                    <a:pt x="417" y="775"/>
                  </a:lnTo>
                  <a:lnTo>
                    <a:pt x="362" y="651"/>
                  </a:lnTo>
                  <a:lnTo>
                    <a:pt x="349" y="649"/>
                  </a:lnTo>
                  <a:lnTo>
                    <a:pt x="336" y="646"/>
                  </a:lnTo>
                  <a:lnTo>
                    <a:pt x="205" y="746"/>
                  </a:lnTo>
                  <a:lnTo>
                    <a:pt x="135" y="688"/>
                  </a:lnTo>
                  <a:lnTo>
                    <a:pt x="189" y="552"/>
                  </a:lnTo>
                  <a:lnTo>
                    <a:pt x="180" y="539"/>
                  </a:lnTo>
                  <a:lnTo>
                    <a:pt x="171" y="526"/>
                  </a:lnTo>
                  <a:lnTo>
                    <a:pt x="16" y="515"/>
                  </a:lnTo>
                  <a:lnTo>
                    <a:pt x="0" y="426"/>
                  </a:lnTo>
                  <a:lnTo>
                    <a:pt x="137" y="357"/>
                  </a:lnTo>
                  <a:lnTo>
                    <a:pt x="141" y="332"/>
                  </a:lnTo>
                  <a:lnTo>
                    <a:pt x="34" y="208"/>
                  </a:lnTo>
                  <a:lnTo>
                    <a:pt x="87" y="135"/>
                  </a:lnTo>
                  <a:lnTo>
                    <a:pt x="237" y="184"/>
                  </a:lnTo>
                  <a:lnTo>
                    <a:pt x="258" y="171"/>
                  </a:lnTo>
                  <a:lnTo>
                    <a:pt x="265" y="16"/>
                  </a:lnTo>
                  <a:lnTo>
                    <a:pt x="355" y="0"/>
                  </a:lnTo>
                  <a:lnTo>
                    <a:pt x="426" y="134"/>
                  </a:lnTo>
                  <a:lnTo>
                    <a:pt x="444" y="136"/>
                  </a:lnTo>
                  <a:lnTo>
                    <a:pt x="462" y="140"/>
                  </a:lnTo>
                  <a:lnTo>
                    <a:pt x="564" y="39"/>
                  </a:lnTo>
                  <a:lnTo>
                    <a:pt x="641" y="87"/>
                  </a:lnTo>
                  <a:lnTo>
                    <a:pt x="603" y="236"/>
                  </a:lnTo>
                  <a:lnTo>
                    <a:pt x="611" y="249"/>
                  </a:lnTo>
                  <a:lnTo>
                    <a:pt x="620" y="262"/>
                  </a:lnTo>
                  <a:lnTo>
                    <a:pt x="763" y="276"/>
                  </a:lnTo>
                  <a:lnTo>
                    <a:pt x="775" y="366"/>
                  </a:lnTo>
                  <a:lnTo>
                    <a:pt x="653" y="424"/>
                  </a:lnTo>
                  <a:lnTo>
                    <a:pt x="650" y="442"/>
                  </a:lnTo>
                  <a:lnTo>
                    <a:pt x="646" y="459"/>
                  </a:lnTo>
                  <a:close/>
                  <a:moveTo>
                    <a:pt x="384" y="253"/>
                  </a:moveTo>
                  <a:lnTo>
                    <a:pt x="384" y="253"/>
                  </a:lnTo>
                  <a:lnTo>
                    <a:pt x="370" y="254"/>
                  </a:lnTo>
                  <a:lnTo>
                    <a:pt x="358" y="256"/>
                  </a:lnTo>
                  <a:lnTo>
                    <a:pt x="346" y="259"/>
                  </a:lnTo>
                  <a:lnTo>
                    <a:pt x="334" y="263"/>
                  </a:lnTo>
                  <a:lnTo>
                    <a:pt x="322" y="268"/>
                  </a:lnTo>
                  <a:lnTo>
                    <a:pt x="312" y="276"/>
                  </a:lnTo>
                  <a:lnTo>
                    <a:pt x="302" y="283"/>
                  </a:lnTo>
                  <a:lnTo>
                    <a:pt x="294" y="291"/>
                  </a:lnTo>
                  <a:lnTo>
                    <a:pt x="285" y="300"/>
                  </a:lnTo>
                  <a:lnTo>
                    <a:pt x="277" y="309"/>
                  </a:lnTo>
                  <a:lnTo>
                    <a:pt x="271" y="321"/>
                  </a:lnTo>
                  <a:lnTo>
                    <a:pt x="266" y="331"/>
                  </a:lnTo>
                  <a:lnTo>
                    <a:pt x="262" y="343"/>
                  </a:lnTo>
                  <a:lnTo>
                    <a:pt x="259" y="356"/>
                  </a:lnTo>
                  <a:lnTo>
                    <a:pt x="257" y="368"/>
                  </a:lnTo>
                  <a:lnTo>
                    <a:pt x="256" y="381"/>
                  </a:lnTo>
                  <a:lnTo>
                    <a:pt x="257" y="395"/>
                  </a:lnTo>
                  <a:lnTo>
                    <a:pt x="259" y="407"/>
                  </a:lnTo>
                  <a:lnTo>
                    <a:pt x="262" y="419"/>
                  </a:lnTo>
                  <a:lnTo>
                    <a:pt x="266" y="430"/>
                  </a:lnTo>
                  <a:lnTo>
                    <a:pt x="271" y="442"/>
                  </a:lnTo>
                  <a:lnTo>
                    <a:pt x="277" y="453"/>
                  </a:lnTo>
                  <a:lnTo>
                    <a:pt x="285" y="462"/>
                  </a:lnTo>
                  <a:lnTo>
                    <a:pt x="294" y="471"/>
                  </a:lnTo>
                  <a:lnTo>
                    <a:pt x="302" y="480"/>
                  </a:lnTo>
                  <a:lnTo>
                    <a:pt x="312" y="487"/>
                  </a:lnTo>
                  <a:lnTo>
                    <a:pt x="322" y="493"/>
                  </a:lnTo>
                  <a:lnTo>
                    <a:pt x="334" y="499"/>
                  </a:lnTo>
                  <a:lnTo>
                    <a:pt x="346" y="503"/>
                  </a:lnTo>
                  <a:lnTo>
                    <a:pt x="358" y="506"/>
                  </a:lnTo>
                  <a:lnTo>
                    <a:pt x="370" y="508"/>
                  </a:lnTo>
                  <a:lnTo>
                    <a:pt x="384" y="508"/>
                  </a:lnTo>
                  <a:lnTo>
                    <a:pt x="396" y="508"/>
                  </a:lnTo>
                  <a:lnTo>
                    <a:pt x="409" y="506"/>
                  </a:lnTo>
                  <a:lnTo>
                    <a:pt x="422" y="503"/>
                  </a:lnTo>
                  <a:lnTo>
                    <a:pt x="433" y="499"/>
                  </a:lnTo>
                  <a:lnTo>
                    <a:pt x="444" y="493"/>
                  </a:lnTo>
                  <a:lnTo>
                    <a:pt x="454" y="487"/>
                  </a:lnTo>
                  <a:lnTo>
                    <a:pt x="465" y="480"/>
                  </a:lnTo>
                  <a:lnTo>
                    <a:pt x="474" y="471"/>
                  </a:lnTo>
                  <a:lnTo>
                    <a:pt x="482" y="462"/>
                  </a:lnTo>
                  <a:lnTo>
                    <a:pt x="489" y="453"/>
                  </a:lnTo>
                  <a:lnTo>
                    <a:pt x="495" y="442"/>
                  </a:lnTo>
                  <a:lnTo>
                    <a:pt x="501" y="430"/>
                  </a:lnTo>
                  <a:lnTo>
                    <a:pt x="506" y="419"/>
                  </a:lnTo>
                  <a:lnTo>
                    <a:pt x="509" y="407"/>
                  </a:lnTo>
                  <a:lnTo>
                    <a:pt x="511" y="395"/>
                  </a:lnTo>
                  <a:lnTo>
                    <a:pt x="511" y="381"/>
                  </a:lnTo>
                  <a:lnTo>
                    <a:pt x="511" y="368"/>
                  </a:lnTo>
                  <a:lnTo>
                    <a:pt x="509" y="356"/>
                  </a:lnTo>
                  <a:lnTo>
                    <a:pt x="506" y="343"/>
                  </a:lnTo>
                  <a:lnTo>
                    <a:pt x="501" y="331"/>
                  </a:lnTo>
                  <a:lnTo>
                    <a:pt x="495" y="321"/>
                  </a:lnTo>
                  <a:lnTo>
                    <a:pt x="489" y="309"/>
                  </a:lnTo>
                  <a:lnTo>
                    <a:pt x="482" y="300"/>
                  </a:lnTo>
                  <a:lnTo>
                    <a:pt x="474" y="291"/>
                  </a:lnTo>
                  <a:lnTo>
                    <a:pt x="465" y="283"/>
                  </a:lnTo>
                  <a:lnTo>
                    <a:pt x="454" y="276"/>
                  </a:lnTo>
                  <a:lnTo>
                    <a:pt x="444" y="268"/>
                  </a:lnTo>
                  <a:lnTo>
                    <a:pt x="433" y="263"/>
                  </a:lnTo>
                  <a:lnTo>
                    <a:pt x="422" y="259"/>
                  </a:lnTo>
                  <a:lnTo>
                    <a:pt x="409" y="256"/>
                  </a:lnTo>
                  <a:lnTo>
                    <a:pt x="396" y="254"/>
                  </a:lnTo>
                  <a:lnTo>
                    <a:pt x="384" y="253"/>
                  </a:lnTo>
                  <a:close/>
                </a:path>
              </a:pathLst>
            </a:custGeom>
            <a:solidFill>
              <a:srgbClr val="7AA1D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53"/>
            <p:cNvSpPr>
              <a:spLocks/>
            </p:cNvSpPr>
            <p:nvPr/>
          </p:nvSpPr>
          <p:spPr bwMode="auto">
            <a:xfrm>
              <a:off x="5074" y="3256"/>
              <a:ext cx="180" cy="180"/>
            </a:xfrm>
            <a:custGeom>
              <a:avLst/>
              <a:gdLst>
                <a:gd name="T0" fmla="*/ 180 w 360"/>
                <a:gd name="T1" fmla="*/ 90 h 360"/>
                <a:gd name="T2" fmla="*/ 178 w 360"/>
                <a:gd name="T3" fmla="*/ 108 h 360"/>
                <a:gd name="T4" fmla="*/ 173 w 360"/>
                <a:gd name="T5" fmla="*/ 125 h 360"/>
                <a:gd name="T6" fmla="*/ 165 w 360"/>
                <a:gd name="T7" fmla="*/ 141 h 360"/>
                <a:gd name="T8" fmla="*/ 154 w 360"/>
                <a:gd name="T9" fmla="*/ 154 h 360"/>
                <a:gd name="T10" fmla="*/ 140 w 360"/>
                <a:gd name="T11" fmla="*/ 165 h 360"/>
                <a:gd name="T12" fmla="*/ 125 w 360"/>
                <a:gd name="T13" fmla="*/ 173 h 360"/>
                <a:gd name="T14" fmla="*/ 109 w 360"/>
                <a:gd name="T15" fmla="*/ 179 h 360"/>
                <a:gd name="T16" fmla="*/ 90 w 360"/>
                <a:gd name="T17" fmla="*/ 180 h 360"/>
                <a:gd name="T18" fmla="*/ 81 w 360"/>
                <a:gd name="T19" fmla="*/ 180 h 360"/>
                <a:gd name="T20" fmla="*/ 63 w 360"/>
                <a:gd name="T21" fmla="*/ 176 h 360"/>
                <a:gd name="T22" fmla="*/ 48 w 360"/>
                <a:gd name="T23" fmla="*/ 169 h 360"/>
                <a:gd name="T24" fmla="*/ 33 w 360"/>
                <a:gd name="T25" fmla="*/ 160 h 360"/>
                <a:gd name="T26" fmla="*/ 21 w 360"/>
                <a:gd name="T27" fmla="*/ 147 h 360"/>
                <a:gd name="T28" fmla="*/ 11 w 360"/>
                <a:gd name="T29" fmla="*/ 133 h 360"/>
                <a:gd name="T30" fmla="*/ 5 w 360"/>
                <a:gd name="T31" fmla="*/ 117 h 360"/>
                <a:gd name="T32" fmla="*/ 1 w 360"/>
                <a:gd name="T33" fmla="*/ 100 h 360"/>
                <a:gd name="T34" fmla="*/ 0 w 360"/>
                <a:gd name="T35" fmla="*/ 90 h 360"/>
                <a:gd name="T36" fmla="*/ 2 w 360"/>
                <a:gd name="T37" fmla="*/ 72 h 360"/>
                <a:gd name="T38" fmla="*/ 8 w 360"/>
                <a:gd name="T39" fmla="*/ 56 h 360"/>
                <a:gd name="T40" fmla="*/ 16 w 360"/>
                <a:gd name="T41" fmla="*/ 40 h 360"/>
                <a:gd name="T42" fmla="*/ 27 w 360"/>
                <a:gd name="T43" fmla="*/ 27 h 360"/>
                <a:gd name="T44" fmla="*/ 40 w 360"/>
                <a:gd name="T45" fmla="*/ 16 h 360"/>
                <a:gd name="T46" fmla="*/ 55 w 360"/>
                <a:gd name="T47" fmla="*/ 7 h 360"/>
                <a:gd name="T48" fmla="*/ 72 w 360"/>
                <a:gd name="T49" fmla="*/ 2 h 360"/>
                <a:gd name="T50" fmla="*/ 90 w 360"/>
                <a:gd name="T51" fmla="*/ 0 h 360"/>
                <a:gd name="T52" fmla="*/ 99 w 360"/>
                <a:gd name="T53" fmla="*/ 1 h 360"/>
                <a:gd name="T54" fmla="*/ 117 w 360"/>
                <a:gd name="T55" fmla="*/ 4 h 360"/>
                <a:gd name="T56" fmla="*/ 133 w 360"/>
                <a:gd name="T57" fmla="*/ 11 h 360"/>
                <a:gd name="T58" fmla="*/ 148 w 360"/>
                <a:gd name="T59" fmla="*/ 21 h 360"/>
                <a:gd name="T60" fmla="*/ 160 w 360"/>
                <a:gd name="T61" fmla="*/ 33 h 360"/>
                <a:gd name="T62" fmla="*/ 170 w 360"/>
                <a:gd name="T63" fmla="*/ 47 h 360"/>
                <a:gd name="T64" fmla="*/ 176 w 360"/>
                <a:gd name="T65" fmla="*/ 64 h 360"/>
                <a:gd name="T66" fmla="*/ 180 w 360"/>
                <a:gd name="T67" fmla="*/ 81 h 360"/>
                <a:gd name="T68" fmla="*/ 180 w 360"/>
                <a:gd name="T69" fmla="*/ 90 h 3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60"/>
                <a:gd name="T106" fmla="*/ 0 h 360"/>
                <a:gd name="T107" fmla="*/ 360 w 360"/>
                <a:gd name="T108" fmla="*/ 360 h 3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60" h="360">
                  <a:moveTo>
                    <a:pt x="360" y="180"/>
                  </a:moveTo>
                  <a:lnTo>
                    <a:pt x="360" y="180"/>
                  </a:lnTo>
                  <a:lnTo>
                    <a:pt x="359" y="199"/>
                  </a:lnTo>
                  <a:lnTo>
                    <a:pt x="356" y="216"/>
                  </a:lnTo>
                  <a:lnTo>
                    <a:pt x="352" y="234"/>
                  </a:lnTo>
                  <a:lnTo>
                    <a:pt x="346" y="250"/>
                  </a:lnTo>
                  <a:lnTo>
                    <a:pt x="339" y="266"/>
                  </a:lnTo>
                  <a:lnTo>
                    <a:pt x="329" y="281"/>
                  </a:lnTo>
                  <a:lnTo>
                    <a:pt x="319" y="294"/>
                  </a:lnTo>
                  <a:lnTo>
                    <a:pt x="307" y="307"/>
                  </a:lnTo>
                  <a:lnTo>
                    <a:pt x="295" y="319"/>
                  </a:lnTo>
                  <a:lnTo>
                    <a:pt x="280" y="329"/>
                  </a:lnTo>
                  <a:lnTo>
                    <a:pt x="266" y="338"/>
                  </a:lnTo>
                  <a:lnTo>
                    <a:pt x="250" y="346"/>
                  </a:lnTo>
                  <a:lnTo>
                    <a:pt x="234" y="351"/>
                  </a:lnTo>
                  <a:lnTo>
                    <a:pt x="217" y="357"/>
                  </a:lnTo>
                  <a:lnTo>
                    <a:pt x="198" y="359"/>
                  </a:lnTo>
                  <a:lnTo>
                    <a:pt x="180" y="360"/>
                  </a:lnTo>
                  <a:lnTo>
                    <a:pt x="161" y="359"/>
                  </a:lnTo>
                  <a:lnTo>
                    <a:pt x="144" y="357"/>
                  </a:lnTo>
                  <a:lnTo>
                    <a:pt x="126" y="351"/>
                  </a:lnTo>
                  <a:lnTo>
                    <a:pt x="110" y="346"/>
                  </a:lnTo>
                  <a:lnTo>
                    <a:pt x="95" y="338"/>
                  </a:lnTo>
                  <a:lnTo>
                    <a:pt x="79" y="329"/>
                  </a:lnTo>
                  <a:lnTo>
                    <a:pt x="66" y="319"/>
                  </a:lnTo>
                  <a:lnTo>
                    <a:pt x="53" y="307"/>
                  </a:lnTo>
                  <a:lnTo>
                    <a:pt x="41" y="294"/>
                  </a:lnTo>
                  <a:lnTo>
                    <a:pt x="31" y="281"/>
                  </a:lnTo>
                  <a:lnTo>
                    <a:pt x="22" y="266"/>
                  </a:lnTo>
                  <a:lnTo>
                    <a:pt x="15" y="250"/>
                  </a:lnTo>
                  <a:lnTo>
                    <a:pt x="9" y="234"/>
                  </a:lnTo>
                  <a:lnTo>
                    <a:pt x="3" y="216"/>
                  </a:lnTo>
                  <a:lnTo>
                    <a:pt x="1" y="199"/>
                  </a:lnTo>
                  <a:lnTo>
                    <a:pt x="0" y="180"/>
                  </a:lnTo>
                  <a:lnTo>
                    <a:pt x="1" y="162"/>
                  </a:lnTo>
                  <a:lnTo>
                    <a:pt x="3" y="144"/>
                  </a:lnTo>
                  <a:lnTo>
                    <a:pt x="9" y="127"/>
                  </a:lnTo>
                  <a:lnTo>
                    <a:pt x="15" y="111"/>
                  </a:lnTo>
                  <a:lnTo>
                    <a:pt x="22" y="94"/>
                  </a:lnTo>
                  <a:lnTo>
                    <a:pt x="31" y="80"/>
                  </a:lnTo>
                  <a:lnTo>
                    <a:pt x="41" y="65"/>
                  </a:lnTo>
                  <a:lnTo>
                    <a:pt x="53" y="53"/>
                  </a:lnTo>
                  <a:lnTo>
                    <a:pt x="66" y="42"/>
                  </a:lnTo>
                  <a:lnTo>
                    <a:pt x="79" y="31"/>
                  </a:lnTo>
                  <a:lnTo>
                    <a:pt x="95" y="22"/>
                  </a:lnTo>
                  <a:lnTo>
                    <a:pt x="110" y="14"/>
                  </a:lnTo>
                  <a:lnTo>
                    <a:pt x="126" y="8"/>
                  </a:lnTo>
                  <a:lnTo>
                    <a:pt x="144" y="4"/>
                  </a:lnTo>
                  <a:lnTo>
                    <a:pt x="161" y="1"/>
                  </a:lnTo>
                  <a:lnTo>
                    <a:pt x="180" y="0"/>
                  </a:lnTo>
                  <a:lnTo>
                    <a:pt x="198" y="1"/>
                  </a:lnTo>
                  <a:lnTo>
                    <a:pt x="217" y="4"/>
                  </a:lnTo>
                  <a:lnTo>
                    <a:pt x="234" y="8"/>
                  </a:lnTo>
                  <a:lnTo>
                    <a:pt x="250" y="14"/>
                  </a:lnTo>
                  <a:lnTo>
                    <a:pt x="266" y="22"/>
                  </a:lnTo>
                  <a:lnTo>
                    <a:pt x="280" y="31"/>
                  </a:lnTo>
                  <a:lnTo>
                    <a:pt x="295" y="42"/>
                  </a:lnTo>
                  <a:lnTo>
                    <a:pt x="307" y="53"/>
                  </a:lnTo>
                  <a:lnTo>
                    <a:pt x="319" y="65"/>
                  </a:lnTo>
                  <a:lnTo>
                    <a:pt x="329" y="80"/>
                  </a:lnTo>
                  <a:lnTo>
                    <a:pt x="339" y="94"/>
                  </a:lnTo>
                  <a:lnTo>
                    <a:pt x="346" y="111"/>
                  </a:lnTo>
                  <a:lnTo>
                    <a:pt x="352" y="127"/>
                  </a:lnTo>
                  <a:lnTo>
                    <a:pt x="356" y="144"/>
                  </a:lnTo>
                  <a:lnTo>
                    <a:pt x="359" y="162"/>
                  </a:lnTo>
                  <a:lnTo>
                    <a:pt x="360" y="18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8" name="Freeform 15"/>
          <p:cNvSpPr>
            <a:spLocks/>
          </p:cNvSpPr>
          <p:nvPr/>
        </p:nvSpPr>
        <p:spPr bwMode="auto">
          <a:xfrm>
            <a:off x="6835775" y="5145088"/>
            <a:ext cx="361950" cy="403225"/>
          </a:xfrm>
          <a:custGeom>
            <a:avLst/>
            <a:gdLst>
              <a:gd name="T0" fmla="*/ 0 w 824"/>
              <a:gd name="T1" fmla="*/ 403225 h 586"/>
              <a:gd name="T2" fmla="*/ 144077 w 824"/>
              <a:gd name="T3" fmla="*/ 130050 h 586"/>
              <a:gd name="T4" fmla="*/ 36195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16"/>
          <p:cNvSpPr>
            <a:spLocks/>
          </p:cNvSpPr>
          <p:nvPr/>
        </p:nvSpPr>
        <p:spPr bwMode="auto">
          <a:xfrm rot="20246948" flipH="1">
            <a:off x="8259763" y="4760913"/>
            <a:ext cx="249237" cy="220662"/>
          </a:xfrm>
          <a:custGeom>
            <a:avLst/>
            <a:gdLst>
              <a:gd name="T0" fmla="*/ 0 w 824"/>
              <a:gd name="T1" fmla="*/ 220662 h 586"/>
              <a:gd name="T2" fmla="*/ 99211 w 824"/>
              <a:gd name="T3" fmla="*/ 71169 h 586"/>
              <a:gd name="T4" fmla="*/ 249237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6978" y="279143"/>
            <a:ext cx="762000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 </a:t>
            </a:r>
            <a:r>
              <a:rPr lang="en-US" sz="4000" b="1" dirty="0"/>
              <a:t>What events are caused by earlier events? </a:t>
            </a:r>
            <a:endParaRPr lang="en-US" sz="4000" b="1" dirty="0" smtClean="0"/>
          </a:p>
          <a:p>
            <a:r>
              <a:rPr lang="en-US" sz="3200" dirty="0" smtClean="0"/>
              <a:t>The </a:t>
            </a:r>
            <a:r>
              <a:rPr lang="en-US" sz="3200" dirty="0"/>
              <a:t>doctor getting lost in the fog causes him to be </a:t>
            </a:r>
            <a:r>
              <a:rPr lang="en-US" sz="3200" dirty="0" smtClean="0"/>
              <a:t>near </a:t>
            </a:r>
            <a:r>
              <a:rPr lang="en-US" sz="3200" dirty="0"/>
              <a:t>the woods where the men confront him. The soldier being wounded in battle causes the </a:t>
            </a:r>
            <a:r>
              <a:rPr lang="en-US" sz="3200" dirty="0" smtClean="0"/>
              <a:t>men </a:t>
            </a:r>
            <a:r>
              <a:rPr lang="en-US" sz="3200" dirty="0"/>
              <a:t>to request the doctor’s help. The gas station attendant telling the doctor that he was near the </a:t>
            </a:r>
          </a:p>
          <a:p>
            <a:r>
              <a:rPr lang="en-US" sz="3200" dirty="0"/>
              <a:t>graveyard of the Battle of Gettysburg causes the doctor to suspect that the men </a:t>
            </a:r>
            <a:endParaRPr lang="en-US" sz="3200" dirty="0" smtClean="0"/>
          </a:p>
          <a:p>
            <a:r>
              <a:rPr lang="en-US" sz="3200" dirty="0" smtClean="0"/>
              <a:t>may </a:t>
            </a:r>
            <a:r>
              <a:rPr lang="en-US" sz="3200" dirty="0"/>
              <a:t>be ghosts.</a:t>
            </a:r>
          </a:p>
        </p:txBody>
      </p:sp>
    </p:spTree>
    <p:extLst>
      <p:ext uri="{BB962C8B-B14F-4D97-AF65-F5344CB8AC3E}">
        <p14:creationId xmlns:p14="http://schemas.microsoft.com/office/powerpoint/2010/main" val="346473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3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25" name="Group 13"/>
          <p:cNvGrpSpPr>
            <a:grpSpLocks/>
          </p:cNvGrpSpPr>
          <p:nvPr/>
        </p:nvGrpSpPr>
        <p:grpSpPr bwMode="auto">
          <a:xfrm>
            <a:off x="7026275" y="5240338"/>
            <a:ext cx="1104900" cy="1109662"/>
            <a:chOff x="4426" y="3301"/>
            <a:chExt cx="696" cy="699"/>
          </a:xfrm>
        </p:grpSpPr>
        <p:sp>
          <p:nvSpPr>
            <p:cNvPr id="6153" name="Freeform 50"/>
            <p:cNvSpPr>
              <a:spLocks noEditPoints="1"/>
            </p:cNvSpPr>
            <p:nvPr/>
          </p:nvSpPr>
          <p:spPr bwMode="auto">
            <a:xfrm>
              <a:off x="4426" y="3301"/>
              <a:ext cx="696" cy="699"/>
            </a:xfrm>
            <a:custGeom>
              <a:avLst/>
              <a:gdLst>
                <a:gd name="T0" fmla="*/ 429 w 1392"/>
                <a:gd name="T1" fmla="*/ 402 h 1399"/>
                <a:gd name="T2" fmla="*/ 363 w 1392"/>
                <a:gd name="T3" fmla="*/ 446 h 1399"/>
                <a:gd name="T4" fmla="*/ 292 w 1392"/>
                <a:gd name="T5" fmla="*/ 435 h 1399"/>
                <a:gd name="T6" fmla="*/ 241 w 1392"/>
                <a:gd name="T7" fmla="*/ 374 h 1399"/>
                <a:gd name="T8" fmla="*/ 245 w 1392"/>
                <a:gd name="T9" fmla="*/ 302 h 1399"/>
                <a:gd name="T10" fmla="*/ 301 w 1392"/>
                <a:gd name="T11" fmla="*/ 246 h 1399"/>
                <a:gd name="T12" fmla="*/ 373 w 1392"/>
                <a:gd name="T13" fmla="*/ 243 h 1399"/>
                <a:gd name="T14" fmla="*/ 434 w 1392"/>
                <a:gd name="T15" fmla="*/ 293 h 1399"/>
                <a:gd name="T16" fmla="*/ 696 w 1392"/>
                <a:gd name="T17" fmla="*/ 365 h 1399"/>
                <a:gd name="T18" fmla="*/ 641 w 1392"/>
                <a:gd name="T19" fmla="*/ 341 h 1399"/>
                <a:gd name="T20" fmla="*/ 662 w 1392"/>
                <a:gd name="T21" fmla="*/ 301 h 1399"/>
                <a:gd name="T22" fmla="*/ 692 w 1392"/>
                <a:gd name="T23" fmla="*/ 271 h 1399"/>
                <a:gd name="T24" fmla="*/ 642 w 1392"/>
                <a:gd name="T25" fmla="*/ 228 h 1399"/>
                <a:gd name="T26" fmla="*/ 598 w 1392"/>
                <a:gd name="T27" fmla="*/ 200 h 1399"/>
                <a:gd name="T28" fmla="*/ 626 w 1392"/>
                <a:gd name="T29" fmla="*/ 157 h 1399"/>
                <a:gd name="T30" fmla="*/ 608 w 1392"/>
                <a:gd name="T31" fmla="*/ 119 h 1399"/>
                <a:gd name="T32" fmla="*/ 548 w 1392"/>
                <a:gd name="T33" fmla="*/ 132 h 1399"/>
                <a:gd name="T34" fmla="*/ 530 w 1392"/>
                <a:gd name="T35" fmla="*/ 104 h 1399"/>
                <a:gd name="T36" fmla="*/ 532 w 1392"/>
                <a:gd name="T37" fmla="*/ 47 h 1399"/>
                <a:gd name="T38" fmla="*/ 480 w 1392"/>
                <a:gd name="T39" fmla="*/ 43 h 1399"/>
                <a:gd name="T40" fmla="*/ 422 w 1392"/>
                <a:gd name="T41" fmla="*/ 67 h 1399"/>
                <a:gd name="T42" fmla="*/ 410 w 1392"/>
                <a:gd name="T43" fmla="*/ 19 h 1399"/>
                <a:gd name="T44" fmla="*/ 362 w 1392"/>
                <a:gd name="T45" fmla="*/ 0 h 1399"/>
                <a:gd name="T46" fmla="*/ 338 w 1392"/>
                <a:gd name="T47" fmla="*/ 54 h 1399"/>
                <a:gd name="T48" fmla="*/ 304 w 1392"/>
                <a:gd name="T49" fmla="*/ 45 h 1399"/>
                <a:gd name="T50" fmla="*/ 269 w 1392"/>
                <a:gd name="T51" fmla="*/ 8 h 1399"/>
                <a:gd name="T52" fmla="*/ 226 w 1392"/>
                <a:gd name="T53" fmla="*/ 66 h 1399"/>
                <a:gd name="T54" fmla="*/ 199 w 1392"/>
                <a:gd name="T55" fmla="*/ 95 h 1399"/>
                <a:gd name="T56" fmla="*/ 149 w 1392"/>
                <a:gd name="T57" fmla="*/ 66 h 1399"/>
                <a:gd name="T58" fmla="*/ 116 w 1392"/>
                <a:gd name="T59" fmla="*/ 93 h 1399"/>
                <a:gd name="T60" fmla="*/ 135 w 1392"/>
                <a:gd name="T61" fmla="*/ 150 h 1399"/>
                <a:gd name="T62" fmla="*/ 96 w 1392"/>
                <a:gd name="T63" fmla="*/ 161 h 1399"/>
                <a:gd name="T64" fmla="*/ 49 w 1392"/>
                <a:gd name="T65" fmla="*/ 161 h 1399"/>
                <a:gd name="T66" fmla="*/ 49 w 1392"/>
                <a:gd name="T67" fmla="*/ 220 h 1399"/>
                <a:gd name="T68" fmla="*/ 67 w 1392"/>
                <a:gd name="T69" fmla="*/ 269 h 1399"/>
                <a:gd name="T70" fmla="*/ 18 w 1392"/>
                <a:gd name="T71" fmla="*/ 282 h 1399"/>
                <a:gd name="T72" fmla="*/ 0 w 1392"/>
                <a:gd name="T73" fmla="*/ 327 h 1399"/>
                <a:gd name="T74" fmla="*/ 50 w 1392"/>
                <a:gd name="T75" fmla="*/ 352 h 1399"/>
                <a:gd name="T76" fmla="*/ 41 w 1392"/>
                <a:gd name="T77" fmla="*/ 395 h 1399"/>
                <a:gd name="T78" fmla="*/ 15 w 1392"/>
                <a:gd name="T79" fmla="*/ 458 h 1399"/>
                <a:gd name="T80" fmla="*/ 74 w 1392"/>
                <a:gd name="T81" fmla="*/ 470 h 1399"/>
                <a:gd name="T82" fmla="*/ 81 w 1392"/>
                <a:gd name="T83" fmla="*/ 511 h 1399"/>
                <a:gd name="T84" fmla="*/ 63 w 1392"/>
                <a:gd name="T85" fmla="*/ 553 h 1399"/>
                <a:gd name="T86" fmla="*/ 129 w 1392"/>
                <a:gd name="T87" fmla="*/ 572 h 1399"/>
                <a:gd name="T88" fmla="*/ 164 w 1392"/>
                <a:gd name="T89" fmla="*/ 586 h 1399"/>
                <a:gd name="T90" fmla="*/ 156 w 1392"/>
                <a:gd name="T91" fmla="*/ 648 h 1399"/>
                <a:gd name="T92" fmla="*/ 216 w 1392"/>
                <a:gd name="T93" fmla="*/ 650 h 1399"/>
                <a:gd name="T94" fmla="*/ 271 w 1392"/>
                <a:gd name="T95" fmla="*/ 635 h 1399"/>
                <a:gd name="T96" fmla="*/ 287 w 1392"/>
                <a:gd name="T97" fmla="*/ 687 h 1399"/>
                <a:gd name="T98" fmla="*/ 328 w 1392"/>
                <a:gd name="T99" fmla="*/ 699 h 1399"/>
                <a:gd name="T100" fmla="*/ 354 w 1392"/>
                <a:gd name="T101" fmla="*/ 650 h 1399"/>
                <a:gd name="T102" fmla="*/ 395 w 1392"/>
                <a:gd name="T103" fmla="*/ 659 h 1399"/>
                <a:gd name="T104" fmla="*/ 423 w 1392"/>
                <a:gd name="T105" fmla="*/ 693 h 1399"/>
                <a:gd name="T106" fmla="*/ 469 w 1392"/>
                <a:gd name="T107" fmla="*/ 654 h 1399"/>
                <a:gd name="T108" fmla="*/ 497 w 1392"/>
                <a:gd name="T109" fmla="*/ 604 h 1399"/>
                <a:gd name="T110" fmla="*/ 538 w 1392"/>
                <a:gd name="T111" fmla="*/ 633 h 1399"/>
                <a:gd name="T112" fmla="*/ 577 w 1392"/>
                <a:gd name="T113" fmla="*/ 611 h 1399"/>
                <a:gd name="T114" fmla="*/ 563 w 1392"/>
                <a:gd name="T115" fmla="*/ 551 h 1399"/>
                <a:gd name="T116" fmla="*/ 605 w 1392"/>
                <a:gd name="T117" fmla="*/ 539 h 1399"/>
                <a:gd name="T118" fmla="*/ 662 w 1392"/>
                <a:gd name="T119" fmla="*/ 509 h 1399"/>
                <a:gd name="T120" fmla="*/ 626 w 1392"/>
                <a:gd name="T121" fmla="*/ 459 h 1399"/>
                <a:gd name="T122" fmla="*/ 649 w 1392"/>
                <a:gd name="T123" fmla="*/ 423 h 1399"/>
                <a:gd name="T124" fmla="*/ 696 w 1392"/>
                <a:gd name="T125" fmla="*/ 399 h 139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392"/>
                <a:gd name="T190" fmla="*/ 0 h 1399"/>
                <a:gd name="T191" fmla="*/ 1392 w 1392"/>
                <a:gd name="T192" fmla="*/ 1399 h 139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392" h="1399">
                  <a:moveTo>
                    <a:pt x="894" y="687"/>
                  </a:moveTo>
                  <a:lnTo>
                    <a:pt x="894" y="687"/>
                  </a:lnTo>
                  <a:lnTo>
                    <a:pt x="892" y="708"/>
                  </a:lnTo>
                  <a:lnTo>
                    <a:pt x="889" y="729"/>
                  </a:lnTo>
                  <a:lnTo>
                    <a:pt x="884" y="749"/>
                  </a:lnTo>
                  <a:lnTo>
                    <a:pt x="877" y="769"/>
                  </a:lnTo>
                  <a:lnTo>
                    <a:pt x="868" y="787"/>
                  </a:lnTo>
                  <a:lnTo>
                    <a:pt x="858" y="805"/>
                  </a:lnTo>
                  <a:lnTo>
                    <a:pt x="845" y="821"/>
                  </a:lnTo>
                  <a:lnTo>
                    <a:pt x="832" y="835"/>
                  </a:lnTo>
                  <a:lnTo>
                    <a:pt x="818" y="849"/>
                  </a:lnTo>
                  <a:lnTo>
                    <a:pt x="801" y="861"/>
                  </a:lnTo>
                  <a:lnTo>
                    <a:pt x="784" y="871"/>
                  </a:lnTo>
                  <a:lnTo>
                    <a:pt x="765" y="880"/>
                  </a:lnTo>
                  <a:lnTo>
                    <a:pt x="746" y="888"/>
                  </a:lnTo>
                  <a:lnTo>
                    <a:pt x="726" y="893"/>
                  </a:lnTo>
                  <a:lnTo>
                    <a:pt x="705" y="896"/>
                  </a:lnTo>
                  <a:lnTo>
                    <a:pt x="683" y="897"/>
                  </a:lnTo>
                  <a:lnTo>
                    <a:pt x="662" y="896"/>
                  </a:lnTo>
                  <a:lnTo>
                    <a:pt x="641" y="893"/>
                  </a:lnTo>
                  <a:lnTo>
                    <a:pt x="621" y="888"/>
                  </a:lnTo>
                  <a:lnTo>
                    <a:pt x="601" y="880"/>
                  </a:lnTo>
                  <a:lnTo>
                    <a:pt x="584" y="871"/>
                  </a:lnTo>
                  <a:lnTo>
                    <a:pt x="567" y="861"/>
                  </a:lnTo>
                  <a:lnTo>
                    <a:pt x="550" y="849"/>
                  </a:lnTo>
                  <a:lnTo>
                    <a:pt x="535" y="835"/>
                  </a:lnTo>
                  <a:lnTo>
                    <a:pt x="521" y="821"/>
                  </a:lnTo>
                  <a:lnTo>
                    <a:pt x="509" y="805"/>
                  </a:lnTo>
                  <a:lnTo>
                    <a:pt x="499" y="787"/>
                  </a:lnTo>
                  <a:lnTo>
                    <a:pt x="490" y="769"/>
                  </a:lnTo>
                  <a:lnTo>
                    <a:pt x="482" y="749"/>
                  </a:lnTo>
                  <a:lnTo>
                    <a:pt x="477" y="729"/>
                  </a:lnTo>
                  <a:lnTo>
                    <a:pt x="474" y="708"/>
                  </a:lnTo>
                  <a:lnTo>
                    <a:pt x="473" y="687"/>
                  </a:lnTo>
                  <a:lnTo>
                    <a:pt x="474" y="665"/>
                  </a:lnTo>
                  <a:lnTo>
                    <a:pt x="477" y="645"/>
                  </a:lnTo>
                  <a:lnTo>
                    <a:pt x="482" y="624"/>
                  </a:lnTo>
                  <a:lnTo>
                    <a:pt x="490" y="605"/>
                  </a:lnTo>
                  <a:lnTo>
                    <a:pt x="499" y="586"/>
                  </a:lnTo>
                  <a:lnTo>
                    <a:pt x="509" y="570"/>
                  </a:lnTo>
                  <a:lnTo>
                    <a:pt x="521" y="553"/>
                  </a:lnTo>
                  <a:lnTo>
                    <a:pt x="535" y="538"/>
                  </a:lnTo>
                  <a:lnTo>
                    <a:pt x="550" y="525"/>
                  </a:lnTo>
                  <a:lnTo>
                    <a:pt x="567" y="512"/>
                  </a:lnTo>
                  <a:lnTo>
                    <a:pt x="584" y="502"/>
                  </a:lnTo>
                  <a:lnTo>
                    <a:pt x="601" y="493"/>
                  </a:lnTo>
                  <a:lnTo>
                    <a:pt x="621" y="486"/>
                  </a:lnTo>
                  <a:lnTo>
                    <a:pt x="641" y="481"/>
                  </a:lnTo>
                  <a:lnTo>
                    <a:pt x="662" y="478"/>
                  </a:lnTo>
                  <a:lnTo>
                    <a:pt x="683" y="477"/>
                  </a:lnTo>
                  <a:lnTo>
                    <a:pt x="705" y="478"/>
                  </a:lnTo>
                  <a:lnTo>
                    <a:pt x="726" y="481"/>
                  </a:lnTo>
                  <a:lnTo>
                    <a:pt x="746" y="486"/>
                  </a:lnTo>
                  <a:lnTo>
                    <a:pt x="765" y="493"/>
                  </a:lnTo>
                  <a:lnTo>
                    <a:pt x="784" y="502"/>
                  </a:lnTo>
                  <a:lnTo>
                    <a:pt x="801" y="512"/>
                  </a:lnTo>
                  <a:lnTo>
                    <a:pt x="818" y="525"/>
                  </a:lnTo>
                  <a:lnTo>
                    <a:pt x="832" y="538"/>
                  </a:lnTo>
                  <a:lnTo>
                    <a:pt x="845" y="553"/>
                  </a:lnTo>
                  <a:lnTo>
                    <a:pt x="858" y="570"/>
                  </a:lnTo>
                  <a:lnTo>
                    <a:pt x="868" y="586"/>
                  </a:lnTo>
                  <a:lnTo>
                    <a:pt x="877" y="605"/>
                  </a:lnTo>
                  <a:lnTo>
                    <a:pt x="884" y="624"/>
                  </a:lnTo>
                  <a:lnTo>
                    <a:pt x="889" y="645"/>
                  </a:lnTo>
                  <a:lnTo>
                    <a:pt x="892" y="665"/>
                  </a:lnTo>
                  <a:lnTo>
                    <a:pt x="894" y="687"/>
                  </a:lnTo>
                  <a:close/>
                  <a:moveTo>
                    <a:pt x="1392" y="730"/>
                  </a:moveTo>
                  <a:lnTo>
                    <a:pt x="1392" y="730"/>
                  </a:lnTo>
                  <a:lnTo>
                    <a:pt x="1376" y="717"/>
                  </a:lnTo>
                  <a:lnTo>
                    <a:pt x="1361" y="708"/>
                  </a:lnTo>
                  <a:lnTo>
                    <a:pt x="1346" y="700"/>
                  </a:lnTo>
                  <a:lnTo>
                    <a:pt x="1330" y="693"/>
                  </a:lnTo>
                  <a:lnTo>
                    <a:pt x="1317" y="689"/>
                  </a:lnTo>
                  <a:lnTo>
                    <a:pt x="1304" y="686"/>
                  </a:lnTo>
                  <a:lnTo>
                    <a:pt x="1291" y="683"/>
                  </a:lnTo>
                  <a:lnTo>
                    <a:pt x="1281" y="682"/>
                  </a:lnTo>
                  <a:lnTo>
                    <a:pt x="1279" y="652"/>
                  </a:lnTo>
                  <a:lnTo>
                    <a:pt x="1276" y="623"/>
                  </a:lnTo>
                  <a:lnTo>
                    <a:pt x="1285" y="620"/>
                  </a:lnTo>
                  <a:lnTo>
                    <a:pt x="1295" y="616"/>
                  </a:lnTo>
                  <a:lnTo>
                    <a:pt x="1309" y="610"/>
                  </a:lnTo>
                  <a:lnTo>
                    <a:pt x="1323" y="602"/>
                  </a:lnTo>
                  <a:lnTo>
                    <a:pt x="1338" y="590"/>
                  </a:lnTo>
                  <a:lnTo>
                    <a:pt x="1354" y="577"/>
                  </a:lnTo>
                  <a:lnTo>
                    <a:pt x="1369" y="562"/>
                  </a:lnTo>
                  <a:lnTo>
                    <a:pt x="1376" y="551"/>
                  </a:lnTo>
                  <a:lnTo>
                    <a:pt x="1384" y="542"/>
                  </a:lnTo>
                  <a:lnTo>
                    <a:pt x="1384" y="541"/>
                  </a:lnTo>
                  <a:lnTo>
                    <a:pt x="1366" y="475"/>
                  </a:lnTo>
                  <a:lnTo>
                    <a:pt x="1352" y="469"/>
                  </a:lnTo>
                  <a:lnTo>
                    <a:pt x="1336" y="465"/>
                  </a:lnTo>
                  <a:lnTo>
                    <a:pt x="1317" y="461"/>
                  </a:lnTo>
                  <a:lnTo>
                    <a:pt x="1295" y="457"/>
                  </a:lnTo>
                  <a:lnTo>
                    <a:pt x="1283" y="456"/>
                  </a:lnTo>
                  <a:lnTo>
                    <a:pt x="1272" y="455"/>
                  </a:lnTo>
                  <a:lnTo>
                    <a:pt x="1260" y="455"/>
                  </a:lnTo>
                  <a:lnTo>
                    <a:pt x="1249" y="456"/>
                  </a:lnTo>
                  <a:lnTo>
                    <a:pt x="1239" y="457"/>
                  </a:lnTo>
                  <a:lnTo>
                    <a:pt x="1229" y="460"/>
                  </a:lnTo>
                  <a:lnTo>
                    <a:pt x="1213" y="429"/>
                  </a:lnTo>
                  <a:lnTo>
                    <a:pt x="1196" y="400"/>
                  </a:lnTo>
                  <a:lnTo>
                    <a:pt x="1203" y="393"/>
                  </a:lnTo>
                  <a:lnTo>
                    <a:pt x="1211" y="383"/>
                  </a:lnTo>
                  <a:lnTo>
                    <a:pt x="1221" y="373"/>
                  </a:lnTo>
                  <a:lnTo>
                    <a:pt x="1229" y="361"/>
                  </a:lnTo>
                  <a:lnTo>
                    <a:pt x="1237" y="347"/>
                  </a:lnTo>
                  <a:lnTo>
                    <a:pt x="1244" y="332"/>
                  </a:lnTo>
                  <a:lnTo>
                    <a:pt x="1251" y="315"/>
                  </a:lnTo>
                  <a:lnTo>
                    <a:pt x="1256" y="295"/>
                  </a:lnTo>
                  <a:lnTo>
                    <a:pt x="1216" y="239"/>
                  </a:lnTo>
                  <a:lnTo>
                    <a:pt x="1205" y="238"/>
                  </a:lnTo>
                  <a:lnTo>
                    <a:pt x="1193" y="238"/>
                  </a:lnTo>
                  <a:lnTo>
                    <a:pt x="1171" y="239"/>
                  </a:lnTo>
                  <a:lnTo>
                    <a:pt x="1152" y="243"/>
                  </a:lnTo>
                  <a:lnTo>
                    <a:pt x="1134" y="247"/>
                  </a:lnTo>
                  <a:lnTo>
                    <a:pt x="1120" y="252"/>
                  </a:lnTo>
                  <a:lnTo>
                    <a:pt x="1107" y="258"/>
                  </a:lnTo>
                  <a:lnTo>
                    <a:pt x="1096" y="264"/>
                  </a:lnTo>
                  <a:lnTo>
                    <a:pt x="1087" y="270"/>
                  </a:lnTo>
                  <a:lnTo>
                    <a:pt x="1068" y="252"/>
                  </a:lnTo>
                  <a:lnTo>
                    <a:pt x="1047" y="237"/>
                  </a:lnTo>
                  <a:lnTo>
                    <a:pt x="1050" y="231"/>
                  </a:lnTo>
                  <a:lnTo>
                    <a:pt x="1055" y="221"/>
                  </a:lnTo>
                  <a:lnTo>
                    <a:pt x="1060" y="208"/>
                  </a:lnTo>
                  <a:lnTo>
                    <a:pt x="1065" y="192"/>
                  </a:lnTo>
                  <a:lnTo>
                    <a:pt x="1068" y="172"/>
                  </a:lnTo>
                  <a:lnTo>
                    <a:pt x="1069" y="161"/>
                  </a:lnTo>
                  <a:lnTo>
                    <a:pt x="1070" y="149"/>
                  </a:lnTo>
                  <a:lnTo>
                    <a:pt x="1070" y="136"/>
                  </a:lnTo>
                  <a:lnTo>
                    <a:pt x="1069" y="123"/>
                  </a:lnTo>
                  <a:lnTo>
                    <a:pt x="1067" y="110"/>
                  </a:lnTo>
                  <a:lnTo>
                    <a:pt x="1064" y="95"/>
                  </a:lnTo>
                  <a:lnTo>
                    <a:pt x="1002" y="64"/>
                  </a:lnTo>
                  <a:lnTo>
                    <a:pt x="990" y="69"/>
                  </a:lnTo>
                  <a:lnTo>
                    <a:pt x="979" y="75"/>
                  </a:lnTo>
                  <a:lnTo>
                    <a:pt x="968" y="80"/>
                  </a:lnTo>
                  <a:lnTo>
                    <a:pt x="959" y="87"/>
                  </a:lnTo>
                  <a:lnTo>
                    <a:pt x="943" y="99"/>
                  </a:lnTo>
                  <a:lnTo>
                    <a:pt x="928" y="113"/>
                  </a:lnTo>
                  <a:lnTo>
                    <a:pt x="918" y="126"/>
                  </a:lnTo>
                  <a:lnTo>
                    <a:pt x="909" y="137"/>
                  </a:lnTo>
                  <a:lnTo>
                    <a:pt x="903" y="148"/>
                  </a:lnTo>
                  <a:lnTo>
                    <a:pt x="899" y="155"/>
                  </a:lnTo>
                  <a:lnTo>
                    <a:pt x="844" y="135"/>
                  </a:lnTo>
                  <a:lnTo>
                    <a:pt x="844" y="124"/>
                  </a:lnTo>
                  <a:lnTo>
                    <a:pt x="843" y="111"/>
                  </a:lnTo>
                  <a:lnTo>
                    <a:pt x="840" y="93"/>
                  </a:lnTo>
                  <a:lnTo>
                    <a:pt x="835" y="73"/>
                  </a:lnTo>
                  <a:lnTo>
                    <a:pt x="831" y="62"/>
                  </a:lnTo>
                  <a:lnTo>
                    <a:pt x="826" y="50"/>
                  </a:lnTo>
                  <a:lnTo>
                    <a:pt x="820" y="38"/>
                  </a:lnTo>
                  <a:lnTo>
                    <a:pt x="813" y="26"/>
                  </a:lnTo>
                  <a:lnTo>
                    <a:pt x="804" y="13"/>
                  </a:lnTo>
                  <a:lnTo>
                    <a:pt x="794" y="1"/>
                  </a:lnTo>
                  <a:lnTo>
                    <a:pt x="724" y="0"/>
                  </a:lnTo>
                  <a:lnTo>
                    <a:pt x="711" y="18"/>
                  </a:lnTo>
                  <a:lnTo>
                    <a:pt x="700" y="35"/>
                  </a:lnTo>
                  <a:lnTo>
                    <a:pt x="692" y="52"/>
                  </a:lnTo>
                  <a:lnTo>
                    <a:pt x="685" y="69"/>
                  </a:lnTo>
                  <a:lnTo>
                    <a:pt x="680" y="83"/>
                  </a:lnTo>
                  <a:lnTo>
                    <a:pt x="677" y="97"/>
                  </a:lnTo>
                  <a:lnTo>
                    <a:pt x="675" y="109"/>
                  </a:lnTo>
                  <a:lnTo>
                    <a:pt x="675" y="119"/>
                  </a:lnTo>
                  <a:lnTo>
                    <a:pt x="648" y="121"/>
                  </a:lnTo>
                  <a:lnTo>
                    <a:pt x="622" y="123"/>
                  </a:lnTo>
                  <a:lnTo>
                    <a:pt x="619" y="115"/>
                  </a:lnTo>
                  <a:lnTo>
                    <a:pt x="614" y="104"/>
                  </a:lnTo>
                  <a:lnTo>
                    <a:pt x="608" y="91"/>
                  </a:lnTo>
                  <a:lnTo>
                    <a:pt x="599" y="77"/>
                  </a:lnTo>
                  <a:lnTo>
                    <a:pt x="588" y="62"/>
                  </a:lnTo>
                  <a:lnTo>
                    <a:pt x="574" y="46"/>
                  </a:lnTo>
                  <a:lnTo>
                    <a:pt x="566" y="39"/>
                  </a:lnTo>
                  <a:lnTo>
                    <a:pt x="557" y="31"/>
                  </a:lnTo>
                  <a:lnTo>
                    <a:pt x="547" y="24"/>
                  </a:lnTo>
                  <a:lnTo>
                    <a:pt x="537" y="16"/>
                  </a:lnTo>
                  <a:lnTo>
                    <a:pt x="470" y="36"/>
                  </a:lnTo>
                  <a:lnTo>
                    <a:pt x="465" y="47"/>
                  </a:lnTo>
                  <a:lnTo>
                    <a:pt x="462" y="58"/>
                  </a:lnTo>
                  <a:lnTo>
                    <a:pt x="456" y="79"/>
                  </a:lnTo>
                  <a:lnTo>
                    <a:pt x="453" y="99"/>
                  </a:lnTo>
                  <a:lnTo>
                    <a:pt x="452" y="117"/>
                  </a:lnTo>
                  <a:lnTo>
                    <a:pt x="452" y="133"/>
                  </a:lnTo>
                  <a:lnTo>
                    <a:pt x="454" y="148"/>
                  </a:lnTo>
                  <a:lnTo>
                    <a:pt x="456" y="160"/>
                  </a:lnTo>
                  <a:lnTo>
                    <a:pt x="458" y="169"/>
                  </a:lnTo>
                  <a:lnTo>
                    <a:pt x="430" y="182"/>
                  </a:lnTo>
                  <a:lnTo>
                    <a:pt x="404" y="197"/>
                  </a:lnTo>
                  <a:lnTo>
                    <a:pt x="397" y="190"/>
                  </a:lnTo>
                  <a:lnTo>
                    <a:pt x="389" y="181"/>
                  </a:lnTo>
                  <a:lnTo>
                    <a:pt x="378" y="172"/>
                  </a:lnTo>
                  <a:lnTo>
                    <a:pt x="365" y="162"/>
                  </a:lnTo>
                  <a:lnTo>
                    <a:pt x="349" y="153"/>
                  </a:lnTo>
                  <a:lnTo>
                    <a:pt x="331" y="143"/>
                  </a:lnTo>
                  <a:lnTo>
                    <a:pt x="321" y="139"/>
                  </a:lnTo>
                  <a:lnTo>
                    <a:pt x="309" y="136"/>
                  </a:lnTo>
                  <a:lnTo>
                    <a:pt x="298" y="132"/>
                  </a:lnTo>
                  <a:lnTo>
                    <a:pt x="286" y="130"/>
                  </a:lnTo>
                  <a:lnTo>
                    <a:pt x="231" y="173"/>
                  </a:lnTo>
                  <a:lnTo>
                    <a:pt x="231" y="186"/>
                  </a:lnTo>
                  <a:lnTo>
                    <a:pt x="232" y="197"/>
                  </a:lnTo>
                  <a:lnTo>
                    <a:pt x="234" y="219"/>
                  </a:lnTo>
                  <a:lnTo>
                    <a:pt x="240" y="239"/>
                  </a:lnTo>
                  <a:lnTo>
                    <a:pt x="245" y="256"/>
                  </a:lnTo>
                  <a:lnTo>
                    <a:pt x="252" y="272"/>
                  </a:lnTo>
                  <a:lnTo>
                    <a:pt x="258" y="284"/>
                  </a:lnTo>
                  <a:lnTo>
                    <a:pt x="265" y="294"/>
                  </a:lnTo>
                  <a:lnTo>
                    <a:pt x="270" y="301"/>
                  </a:lnTo>
                  <a:lnTo>
                    <a:pt x="254" y="320"/>
                  </a:lnTo>
                  <a:lnTo>
                    <a:pt x="237" y="339"/>
                  </a:lnTo>
                  <a:lnTo>
                    <a:pt x="231" y="336"/>
                  </a:lnTo>
                  <a:lnTo>
                    <a:pt x="222" y="331"/>
                  </a:lnTo>
                  <a:lnTo>
                    <a:pt x="209" y="326"/>
                  </a:lnTo>
                  <a:lnTo>
                    <a:pt x="191" y="322"/>
                  </a:lnTo>
                  <a:lnTo>
                    <a:pt x="172" y="318"/>
                  </a:lnTo>
                  <a:lnTo>
                    <a:pt x="162" y="317"/>
                  </a:lnTo>
                  <a:lnTo>
                    <a:pt x="149" y="317"/>
                  </a:lnTo>
                  <a:lnTo>
                    <a:pt x="137" y="317"/>
                  </a:lnTo>
                  <a:lnTo>
                    <a:pt x="125" y="318"/>
                  </a:lnTo>
                  <a:lnTo>
                    <a:pt x="111" y="320"/>
                  </a:lnTo>
                  <a:lnTo>
                    <a:pt x="97" y="322"/>
                  </a:lnTo>
                  <a:lnTo>
                    <a:pt x="65" y="383"/>
                  </a:lnTo>
                  <a:lnTo>
                    <a:pt x="69" y="395"/>
                  </a:lnTo>
                  <a:lnTo>
                    <a:pt x="74" y="405"/>
                  </a:lnTo>
                  <a:lnTo>
                    <a:pt x="87" y="424"/>
                  </a:lnTo>
                  <a:lnTo>
                    <a:pt x="98" y="441"/>
                  </a:lnTo>
                  <a:lnTo>
                    <a:pt x="110" y="454"/>
                  </a:lnTo>
                  <a:lnTo>
                    <a:pt x="123" y="465"/>
                  </a:lnTo>
                  <a:lnTo>
                    <a:pt x="134" y="474"/>
                  </a:lnTo>
                  <a:lnTo>
                    <a:pt x="144" y="481"/>
                  </a:lnTo>
                  <a:lnTo>
                    <a:pt x="152" y="486"/>
                  </a:lnTo>
                  <a:lnTo>
                    <a:pt x="142" y="512"/>
                  </a:lnTo>
                  <a:lnTo>
                    <a:pt x="133" y="539"/>
                  </a:lnTo>
                  <a:lnTo>
                    <a:pt x="125" y="539"/>
                  </a:lnTo>
                  <a:lnTo>
                    <a:pt x="113" y="540"/>
                  </a:lnTo>
                  <a:lnTo>
                    <a:pt x="99" y="541"/>
                  </a:lnTo>
                  <a:lnTo>
                    <a:pt x="83" y="545"/>
                  </a:lnTo>
                  <a:lnTo>
                    <a:pt x="64" y="550"/>
                  </a:lnTo>
                  <a:lnTo>
                    <a:pt x="45" y="559"/>
                  </a:lnTo>
                  <a:lnTo>
                    <a:pt x="35" y="564"/>
                  </a:lnTo>
                  <a:lnTo>
                    <a:pt x="24" y="570"/>
                  </a:lnTo>
                  <a:lnTo>
                    <a:pt x="13" y="577"/>
                  </a:lnTo>
                  <a:lnTo>
                    <a:pt x="3" y="585"/>
                  </a:lnTo>
                  <a:lnTo>
                    <a:pt x="0" y="654"/>
                  </a:lnTo>
                  <a:lnTo>
                    <a:pt x="15" y="667"/>
                  </a:lnTo>
                  <a:lnTo>
                    <a:pt x="30" y="677"/>
                  </a:lnTo>
                  <a:lnTo>
                    <a:pt x="46" y="687"/>
                  </a:lnTo>
                  <a:lnTo>
                    <a:pt x="60" y="694"/>
                  </a:lnTo>
                  <a:lnTo>
                    <a:pt x="74" y="699"/>
                  </a:lnTo>
                  <a:lnTo>
                    <a:pt x="88" y="703"/>
                  </a:lnTo>
                  <a:lnTo>
                    <a:pt x="99" y="705"/>
                  </a:lnTo>
                  <a:lnTo>
                    <a:pt x="109" y="707"/>
                  </a:lnTo>
                  <a:lnTo>
                    <a:pt x="110" y="742"/>
                  </a:lnTo>
                  <a:lnTo>
                    <a:pt x="113" y="775"/>
                  </a:lnTo>
                  <a:lnTo>
                    <a:pt x="104" y="779"/>
                  </a:lnTo>
                  <a:lnTo>
                    <a:pt x="93" y="784"/>
                  </a:lnTo>
                  <a:lnTo>
                    <a:pt x="81" y="790"/>
                  </a:lnTo>
                  <a:lnTo>
                    <a:pt x="67" y="798"/>
                  </a:lnTo>
                  <a:lnTo>
                    <a:pt x="54" y="808"/>
                  </a:lnTo>
                  <a:lnTo>
                    <a:pt x="41" y="820"/>
                  </a:lnTo>
                  <a:lnTo>
                    <a:pt x="27" y="833"/>
                  </a:lnTo>
                  <a:lnTo>
                    <a:pt x="14" y="850"/>
                  </a:lnTo>
                  <a:lnTo>
                    <a:pt x="29" y="917"/>
                  </a:lnTo>
                  <a:lnTo>
                    <a:pt x="50" y="926"/>
                  </a:lnTo>
                  <a:lnTo>
                    <a:pt x="70" y="934"/>
                  </a:lnTo>
                  <a:lnTo>
                    <a:pt x="89" y="938"/>
                  </a:lnTo>
                  <a:lnTo>
                    <a:pt x="106" y="940"/>
                  </a:lnTo>
                  <a:lnTo>
                    <a:pt x="122" y="941"/>
                  </a:lnTo>
                  <a:lnTo>
                    <a:pt x="136" y="941"/>
                  </a:lnTo>
                  <a:lnTo>
                    <a:pt x="148" y="940"/>
                  </a:lnTo>
                  <a:lnTo>
                    <a:pt x="159" y="939"/>
                  </a:lnTo>
                  <a:lnTo>
                    <a:pt x="172" y="966"/>
                  </a:lnTo>
                  <a:lnTo>
                    <a:pt x="186" y="994"/>
                  </a:lnTo>
                  <a:lnTo>
                    <a:pt x="179" y="1001"/>
                  </a:lnTo>
                  <a:lnTo>
                    <a:pt x="171" y="1011"/>
                  </a:lnTo>
                  <a:lnTo>
                    <a:pt x="162" y="1022"/>
                  </a:lnTo>
                  <a:lnTo>
                    <a:pt x="153" y="1034"/>
                  </a:lnTo>
                  <a:lnTo>
                    <a:pt x="145" y="1049"/>
                  </a:lnTo>
                  <a:lnTo>
                    <a:pt x="137" y="1066"/>
                  </a:lnTo>
                  <a:lnTo>
                    <a:pt x="131" y="1085"/>
                  </a:lnTo>
                  <a:lnTo>
                    <a:pt x="126" y="1106"/>
                  </a:lnTo>
                  <a:lnTo>
                    <a:pt x="126" y="1107"/>
                  </a:lnTo>
                  <a:lnTo>
                    <a:pt x="169" y="1160"/>
                  </a:lnTo>
                  <a:lnTo>
                    <a:pt x="190" y="1160"/>
                  </a:lnTo>
                  <a:lnTo>
                    <a:pt x="210" y="1158"/>
                  </a:lnTo>
                  <a:lnTo>
                    <a:pt x="227" y="1155"/>
                  </a:lnTo>
                  <a:lnTo>
                    <a:pt x="244" y="1150"/>
                  </a:lnTo>
                  <a:lnTo>
                    <a:pt x="258" y="1145"/>
                  </a:lnTo>
                  <a:lnTo>
                    <a:pt x="270" y="1139"/>
                  </a:lnTo>
                  <a:lnTo>
                    <a:pt x="282" y="1132"/>
                  </a:lnTo>
                  <a:lnTo>
                    <a:pt x="290" y="1127"/>
                  </a:lnTo>
                  <a:lnTo>
                    <a:pt x="310" y="1147"/>
                  </a:lnTo>
                  <a:lnTo>
                    <a:pt x="333" y="1164"/>
                  </a:lnTo>
                  <a:lnTo>
                    <a:pt x="328" y="1172"/>
                  </a:lnTo>
                  <a:lnTo>
                    <a:pt x="324" y="1184"/>
                  </a:lnTo>
                  <a:lnTo>
                    <a:pt x="318" y="1197"/>
                  </a:lnTo>
                  <a:lnTo>
                    <a:pt x="314" y="1213"/>
                  </a:lnTo>
                  <a:lnTo>
                    <a:pt x="311" y="1231"/>
                  </a:lnTo>
                  <a:lnTo>
                    <a:pt x="309" y="1251"/>
                  </a:lnTo>
                  <a:lnTo>
                    <a:pt x="309" y="1273"/>
                  </a:lnTo>
                  <a:lnTo>
                    <a:pt x="310" y="1285"/>
                  </a:lnTo>
                  <a:lnTo>
                    <a:pt x="312" y="1297"/>
                  </a:lnTo>
                  <a:lnTo>
                    <a:pt x="372" y="1332"/>
                  </a:lnTo>
                  <a:lnTo>
                    <a:pt x="384" y="1328"/>
                  </a:lnTo>
                  <a:lnTo>
                    <a:pt x="395" y="1323"/>
                  </a:lnTo>
                  <a:lnTo>
                    <a:pt x="406" y="1318"/>
                  </a:lnTo>
                  <a:lnTo>
                    <a:pt x="415" y="1313"/>
                  </a:lnTo>
                  <a:lnTo>
                    <a:pt x="431" y="1301"/>
                  </a:lnTo>
                  <a:lnTo>
                    <a:pt x="446" y="1289"/>
                  </a:lnTo>
                  <a:lnTo>
                    <a:pt x="458" y="1277"/>
                  </a:lnTo>
                  <a:lnTo>
                    <a:pt x="467" y="1267"/>
                  </a:lnTo>
                  <a:lnTo>
                    <a:pt x="474" y="1257"/>
                  </a:lnTo>
                  <a:lnTo>
                    <a:pt x="479" y="1249"/>
                  </a:lnTo>
                  <a:lnTo>
                    <a:pt x="510" y="1261"/>
                  </a:lnTo>
                  <a:lnTo>
                    <a:pt x="542" y="1270"/>
                  </a:lnTo>
                  <a:lnTo>
                    <a:pt x="542" y="1280"/>
                  </a:lnTo>
                  <a:lnTo>
                    <a:pt x="543" y="1291"/>
                  </a:lnTo>
                  <a:lnTo>
                    <a:pt x="545" y="1306"/>
                  </a:lnTo>
                  <a:lnTo>
                    <a:pt x="549" y="1322"/>
                  </a:lnTo>
                  <a:lnTo>
                    <a:pt x="554" y="1338"/>
                  </a:lnTo>
                  <a:lnTo>
                    <a:pt x="562" y="1357"/>
                  </a:lnTo>
                  <a:lnTo>
                    <a:pt x="573" y="1375"/>
                  </a:lnTo>
                  <a:lnTo>
                    <a:pt x="579" y="1386"/>
                  </a:lnTo>
                  <a:lnTo>
                    <a:pt x="586" y="1395"/>
                  </a:lnTo>
                  <a:lnTo>
                    <a:pt x="656" y="1399"/>
                  </a:lnTo>
                  <a:lnTo>
                    <a:pt x="656" y="1398"/>
                  </a:lnTo>
                  <a:lnTo>
                    <a:pt x="668" y="1384"/>
                  </a:lnTo>
                  <a:lnTo>
                    <a:pt x="679" y="1368"/>
                  </a:lnTo>
                  <a:lnTo>
                    <a:pt x="689" y="1353"/>
                  </a:lnTo>
                  <a:lnTo>
                    <a:pt x="695" y="1338"/>
                  </a:lnTo>
                  <a:lnTo>
                    <a:pt x="701" y="1325"/>
                  </a:lnTo>
                  <a:lnTo>
                    <a:pt x="705" y="1313"/>
                  </a:lnTo>
                  <a:lnTo>
                    <a:pt x="707" y="1301"/>
                  </a:lnTo>
                  <a:lnTo>
                    <a:pt x="709" y="1290"/>
                  </a:lnTo>
                  <a:lnTo>
                    <a:pt x="742" y="1288"/>
                  </a:lnTo>
                  <a:lnTo>
                    <a:pt x="775" y="1285"/>
                  </a:lnTo>
                  <a:lnTo>
                    <a:pt x="778" y="1295"/>
                  </a:lnTo>
                  <a:lnTo>
                    <a:pt x="783" y="1307"/>
                  </a:lnTo>
                  <a:lnTo>
                    <a:pt x="789" y="1318"/>
                  </a:lnTo>
                  <a:lnTo>
                    <a:pt x="796" y="1331"/>
                  </a:lnTo>
                  <a:lnTo>
                    <a:pt x="805" y="1345"/>
                  </a:lnTo>
                  <a:lnTo>
                    <a:pt x="818" y="1359"/>
                  </a:lnTo>
                  <a:lnTo>
                    <a:pt x="831" y="1372"/>
                  </a:lnTo>
                  <a:lnTo>
                    <a:pt x="846" y="1386"/>
                  </a:lnTo>
                  <a:lnTo>
                    <a:pt x="915" y="1371"/>
                  </a:lnTo>
                  <a:lnTo>
                    <a:pt x="920" y="1360"/>
                  </a:lnTo>
                  <a:lnTo>
                    <a:pt x="925" y="1350"/>
                  </a:lnTo>
                  <a:lnTo>
                    <a:pt x="932" y="1328"/>
                  </a:lnTo>
                  <a:lnTo>
                    <a:pt x="937" y="1309"/>
                  </a:lnTo>
                  <a:lnTo>
                    <a:pt x="940" y="1290"/>
                  </a:lnTo>
                  <a:lnTo>
                    <a:pt x="941" y="1274"/>
                  </a:lnTo>
                  <a:lnTo>
                    <a:pt x="940" y="1260"/>
                  </a:lnTo>
                  <a:lnTo>
                    <a:pt x="939" y="1247"/>
                  </a:lnTo>
                  <a:lnTo>
                    <a:pt x="938" y="1238"/>
                  </a:lnTo>
                  <a:lnTo>
                    <a:pt x="965" y="1225"/>
                  </a:lnTo>
                  <a:lnTo>
                    <a:pt x="993" y="1209"/>
                  </a:lnTo>
                  <a:lnTo>
                    <a:pt x="1000" y="1217"/>
                  </a:lnTo>
                  <a:lnTo>
                    <a:pt x="1009" y="1226"/>
                  </a:lnTo>
                  <a:lnTo>
                    <a:pt x="1020" y="1234"/>
                  </a:lnTo>
                  <a:lnTo>
                    <a:pt x="1031" y="1242"/>
                  </a:lnTo>
                  <a:lnTo>
                    <a:pt x="1044" y="1251"/>
                  </a:lnTo>
                  <a:lnTo>
                    <a:pt x="1059" y="1259"/>
                  </a:lnTo>
                  <a:lnTo>
                    <a:pt x="1076" y="1266"/>
                  </a:lnTo>
                  <a:lnTo>
                    <a:pt x="1094" y="1272"/>
                  </a:lnTo>
                  <a:lnTo>
                    <a:pt x="1152" y="1234"/>
                  </a:lnTo>
                  <a:lnTo>
                    <a:pt x="1153" y="1222"/>
                  </a:lnTo>
                  <a:lnTo>
                    <a:pt x="1154" y="1210"/>
                  </a:lnTo>
                  <a:lnTo>
                    <a:pt x="1153" y="1188"/>
                  </a:lnTo>
                  <a:lnTo>
                    <a:pt x="1150" y="1168"/>
                  </a:lnTo>
                  <a:lnTo>
                    <a:pt x="1146" y="1151"/>
                  </a:lnTo>
                  <a:lnTo>
                    <a:pt x="1141" y="1136"/>
                  </a:lnTo>
                  <a:lnTo>
                    <a:pt x="1135" y="1122"/>
                  </a:lnTo>
                  <a:lnTo>
                    <a:pt x="1130" y="1111"/>
                  </a:lnTo>
                  <a:lnTo>
                    <a:pt x="1125" y="1103"/>
                  </a:lnTo>
                  <a:lnTo>
                    <a:pt x="1143" y="1082"/>
                  </a:lnTo>
                  <a:lnTo>
                    <a:pt x="1160" y="1062"/>
                  </a:lnTo>
                  <a:lnTo>
                    <a:pt x="1169" y="1066"/>
                  </a:lnTo>
                  <a:lnTo>
                    <a:pt x="1181" y="1070"/>
                  </a:lnTo>
                  <a:lnTo>
                    <a:pt x="1194" y="1074"/>
                  </a:lnTo>
                  <a:lnTo>
                    <a:pt x="1209" y="1078"/>
                  </a:lnTo>
                  <a:lnTo>
                    <a:pt x="1227" y="1080"/>
                  </a:lnTo>
                  <a:lnTo>
                    <a:pt x="1245" y="1081"/>
                  </a:lnTo>
                  <a:lnTo>
                    <a:pt x="1266" y="1081"/>
                  </a:lnTo>
                  <a:lnTo>
                    <a:pt x="1287" y="1078"/>
                  </a:lnTo>
                  <a:lnTo>
                    <a:pt x="1288" y="1078"/>
                  </a:lnTo>
                  <a:lnTo>
                    <a:pt x="1323" y="1019"/>
                  </a:lnTo>
                  <a:lnTo>
                    <a:pt x="1323" y="1018"/>
                  </a:lnTo>
                  <a:lnTo>
                    <a:pt x="1319" y="1007"/>
                  </a:lnTo>
                  <a:lnTo>
                    <a:pt x="1314" y="997"/>
                  </a:lnTo>
                  <a:lnTo>
                    <a:pt x="1305" y="978"/>
                  </a:lnTo>
                  <a:lnTo>
                    <a:pt x="1293" y="962"/>
                  </a:lnTo>
                  <a:lnTo>
                    <a:pt x="1282" y="948"/>
                  </a:lnTo>
                  <a:lnTo>
                    <a:pt x="1271" y="937"/>
                  </a:lnTo>
                  <a:lnTo>
                    <a:pt x="1260" y="928"/>
                  </a:lnTo>
                  <a:lnTo>
                    <a:pt x="1251" y="919"/>
                  </a:lnTo>
                  <a:lnTo>
                    <a:pt x="1243" y="914"/>
                  </a:lnTo>
                  <a:lnTo>
                    <a:pt x="1254" y="882"/>
                  </a:lnTo>
                  <a:lnTo>
                    <a:pt x="1264" y="851"/>
                  </a:lnTo>
                  <a:lnTo>
                    <a:pt x="1272" y="850"/>
                  </a:lnTo>
                  <a:lnTo>
                    <a:pt x="1283" y="849"/>
                  </a:lnTo>
                  <a:lnTo>
                    <a:pt x="1297" y="847"/>
                  </a:lnTo>
                  <a:lnTo>
                    <a:pt x="1314" y="842"/>
                  </a:lnTo>
                  <a:lnTo>
                    <a:pt x="1332" y="836"/>
                  </a:lnTo>
                  <a:lnTo>
                    <a:pt x="1352" y="827"/>
                  </a:lnTo>
                  <a:lnTo>
                    <a:pt x="1361" y="822"/>
                  </a:lnTo>
                  <a:lnTo>
                    <a:pt x="1371" y="816"/>
                  </a:lnTo>
                  <a:lnTo>
                    <a:pt x="1381" y="808"/>
                  </a:lnTo>
                  <a:lnTo>
                    <a:pt x="1392" y="799"/>
                  </a:lnTo>
                  <a:lnTo>
                    <a:pt x="1392" y="730"/>
                  </a:lnTo>
                  <a:close/>
                </a:path>
              </a:pathLst>
            </a:custGeom>
            <a:solidFill>
              <a:srgbClr val="87D2F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51"/>
            <p:cNvSpPr>
              <a:spLocks/>
            </p:cNvSpPr>
            <p:nvPr/>
          </p:nvSpPr>
          <p:spPr bwMode="auto">
            <a:xfrm>
              <a:off x="4613" y="3491"/>
              <a:ext cx="311" cy="310"/>
            </a:xfrm>
            <a:custGeom>
              <a:avLst/>
              <a:gdLst>
                <a:gd name="T0" fmla="*/ 310 w 621"/>
                <a:gd name="T1" fmla="*/ 163 h 621"/>
                <a:gd name="T2" fmla="*/ 308 w 621"/>
                <a:gd name="T3" fmla="*/ 186 h 621"/>
                <a:gd name="T4" fmla="*/ 301 w 621"/>
                <a:gd name="T5" fmla="*/ 208 h 621"/>
                <a:gd name="T6" fmla="*/ 292 w 621"/>
                <a:gd name="T7" fmla="*/ 229 h 621"/>
                <a:gd name="T8" fmla="*/ 280 w 621"/>
                <a:gd name="T9" fmla="*/ 248 h 621"/>
                <a:gd name="T10" fmla="*/ 265 w 621"/>
                <a:gd name="T11" fmla="*/ 265 h 621"/>
                <a:gd name="T12" fmla="*/ 248 w 621"/>
                <a:gd name="T13" fmla="*/ 280 h 621"/>
                <a:gd name="T14" fmla="*/ 229 w 621"/>
                <a:gd name="T15" fmla="*/ 291 h 621"/>
                <a:gd name="T16" fmla="*/ 209 w 621"/>
                <a:gd name="T17" fmla="*/ 301 h 621"/>
                <a:gd name="T18" fmla="*/ 187 w 621"/>
                <a:gd name="T19" fmla="*/ 307 h 621"/>
                <a:gd name="T20" fmla="*/ 163 w 621"/>
                <a:gd name="T21" fmla="*/ 310 h 621"/>
                <a:gd name="T22" fmla="*/ 147 w 621"/>
                <a:gd name="T23" fmla="*/ 310 h 621"/>
                <a:gd name="T24" fmla="*/ 124 w 621"/>
                <a:gd name="T25" fmla="*/ 307 h 621"/>
                <a:gd name="T26" fmla="*/ 102 w 621"/>
                <a:gd name="T27" fmla="*/ 301 h 621"/>
                <a:gd name="T28" fmla="*/ 81 w 621"/>
                <a:gd name="T29" fmla="*/ 291 h 621"/>
                <a:gd name="T30" fmla="*/ 62 w 621"/>
                <a:gd name="T31" fmla="*/ 280 h 621"/>
                <a:gd name="T32" fmla="*/ 45 w 621"/>
                <a:gd name="T33" fmla="*/ 265 h 621"/>
                <a:gd name="T34" fmla="*/ 31 w 621"/>
                <a:gd name="T35" fmla="*/ 248 h 621"/>
                <a:gd name="T36" fmla="*/ 19 w 621"/>
                <a:gd name="T37" fmla="*/ 229 h 621"/>
                <a:gd name="T38" fmla="*/ 9 w 621"/>
                <a:gd name="T39" fmla="*/ 208 h 621"/>
                <a:gd name="T40" fmla="*/ 3 w 621"/>
                <a:gd name="T41" fmla="*/ 186 h 621"/>
                <a:gd name="T42" fmla="*/ 0 w 621"/>
                <a:gd name="T43" fmla="*/ 163 h 621"/>
                <a:gd name="T44" fmla="*/ 0 w 621"/>
                <a:gd name="T45" fmla="*/ 147 h 621"/>
                <a:gd name="T46" fmla="*/ 3 w 621"/>
                <a:gd name="T47" fmla="*/ 124 h 621"/>
                <a:gd name="T48" fmla="*/ 9 w 621"/>
                <a:gd name="T49" fmla="*/ 102 h 621"/>
                <a:gd name="T50" fmla="*/ 19 w 621"/>
                <a:gd name="T51" fmla="*/ 81 h 621"/>
                <a:gd name="T52" fmla="*/ 31 w 621"/>
                <a:gd name="T53" fmla="*/ 62 h 621"/>
                <a:gd name="T54" fmla="*/ 45 w 621"/>
                <a:gd name="T55" fmla="*/ 45 h 621"/>
                <a:gd name="T56" fmla="*/ 62 w 621"/>
                <a:gd name="T57" fmla="*/ 31 h 621"/>
                <a:gd name="T58" fmla="*/ 81 w 621"/>
                <a:gd name="T59" fmla="*/ 18 h 621"/>
                <a:gd name="T60" fmla="*/ 102 w 621"/>
                <a:gd name="T61" fmla="*/ 9 h 621"/>
                <a:gd name="T62" fmla="*/ 124 w 621"/>
                <a:gd name="T63" fmla="*/ 3 h 621"/>
                <a:gd name="T64" fmla="*/ 147 w 621"/>
                <a:gd name="T65" fmla="*/ 0 h 621"/>
                <a:gd name="T66" fmla="*/ 163 w 621"/>
                <a:gd name="T67" fmla="*/ 0 h 621"/>
                <a:gd name="T68" fmla="*/ 187 w 621"/>
                <a:gd name="T69" fmla="*/ 3 h 621"/>
                <a:gd name="T70" fmla="*/ 209 w 621"/>
                <a:gd name="T71" fmla="*/ 9 h 621"/>
                <a:gd name="T72" fmla="*/ 229 w 621"/>
                <a:gd name="T73" fmla="*/ 18 h 621"/>
                <a:gd name="T74" fmla="*/ 248 w 621"/>
                <a:gd name="T75" fmla="*/ 31 h 621"/>
                <a:gd name="T76" fmla="*/ 265 w 621"/>
                <a:gd name="T77" fmla="*/ 45 h 621"/>
                <a:gd name="T78" fmla="*/ 280 w 621"/>
                <a:gd name="T79" fmla="*/ 62 h 621"/>
                <a:gd name="T80" fmla="*/ 292 w 621"/>
                <a:gd name="T81" fmla="*/ 81 h 621"/>
                <a:gd name="T82" fmla="*/ 301 w 621"/>
                <a:gd name="T83" fmla="*/ 102 h 621"/>
                <a:gd name="T84" fmla="*/ 308 w 621"/>
                <a:gd name="T85" fmla="*/ 124 h 621"/>
                <a:gd name="T86" fmla="*/ 310 w 621"/>
                <a:gd name="T87" fmla="*/ 147 h 62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621"/>
                <a:gd name="T134" fmla="*/ 621 w 621"/>
                <a:gd name="T135" fmla="*/ 621 h 62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621">
                  <a:moveTo>
                    <a:pt x="621" y="311"/>
                  </a:moveTo>
                  <a:lnTo>
                    <a:pt x="621" y="311"/>
                  </a:lnTo>
                  <a:lnTo>
                    <a:pt x="620" y="326"/>
                  </a:lnTo>
                  <a:lnTo>
                    <a:pt x="619" y="343"/>
                  </a:lnTo>
                  <a:lnTo>
                    <a:pt x="617" y="358"/>
                  </a:lnTo>
                  <a:lnTo>
                    <a:pt x="615" y="373"/>
                  </a:lnTo>
                  <a:lnTo>
                    <a:pt x="611" y="388"/>
                  </a:lnTo>
                  <a:lnTo>
                    <a:pt x="607" y="403"/>
                  </a:lnTo>
                  <a:lnTo>
                    <a:pt x="602" y="417"/>
                  </a:lnTo>
                  <a:lnTo>
                    <a:pt x="596" y="432"/>
                  </a:lnTo>
                  <a:lnTo>
                    <a:pt x="590" y="445"/>
                  </a:lnTo>
                  <a:lnTo>
                    <a:pt x="583" y="458"/>
                  </a:lnTo>
                  <a:lnTo>
                    <a:pt x="576" y="472"/>
                  </a:lnTo>
                  <a:lnTo>
                    <a:pt x="568" y="484"/>
                  </a:lnTo>
                  <a:lnTo>
                    <a:pt x="560" y="496"/>
                  </a:lnTo>
                  <a:lnTo>
                    <a:pt x="550" y="509"/>
                  </a:lnTo>
                  <a:lnTo>
                    <a:pt x="540" y="520"/>
                  </a:lnTo>
                  <a:lnTo>
                    <a:pt x="530" y="530"/>
                  </a:lnTo>
                  <a:lnTo>
                    <a:pt x="518" y="540"/>
                  </a:lnTo>
                  <a:lnTo>
                    <a:pt x="507" y="551"/>
                  </a:lnTo>
                  <a:lnTo>
                    <a:pt x="496" y="560"/>
                  </a:lnTo>
                  <a:lnTo>
                    <a:pt x="484" y="568"/>
                  </a:lnTo>
                  <a:lnTo>
                    <a:pt x="471" y="576"/>
                  </a:lnTo>
                  <a:lnTo>
                    <a:pt x="458" y="583"/>
                  </a:lnTo>
                  <a:lnTo>
                    <a:pt x="445" y="591"/>
                  </a:lnTo>
                  <a:lnTo>
                    <a:pt x="431" y="597"/>
                  </a:lnTo>
                  <a:lnTo>
                    <a:pt x="417" y="602"/>
                  </a:lnTo>
                  <a:lnTo>
                    <a:pt x="403" y="607"/>
                  </a:lnTo>
                  <a:lnTo>
                    <a:pt x="387" y="611"/>
                  </a:lnTo>
                  <a:lnTo>
                    <a:pt x="373" y="615"/>
                  </a:lnTo>
                  <a:lnTo>
                    <a:pt x="358" y="617"/>
                  </a:lnTo>
                  <a:lnTo>
                    <a:pt x="342" y="619"/>
                  </a:lnTo>
                  <a:lnTo>
                    <a:pt x="326" y="620"/>
                  </a:lnTo>
                  <a:lnTo>
                    <a:pt x="310" y="621"/>
                  </a:lnTo>
                  <a:lnTo>
                    <a:pt x="294" y="620"/>
                  </a:lnTo>
                  <a:lnTo>
                    <a:pt x="279" y="619"/>
                  </a:lnTo>
                  <a:lnTo>
                    <a:pt x="262" y="617"/>
                  </a:lnTo>
                  <a:lnTo>
                    <a:pt x="248" y="615"/>
                  </a:lnTo>
                  <a:lnTo>
                    <a:pt x="233" y="611"/>
                  </a:lnTo>
                  <a:lnTo>
                    <a:pt x="218" y="607"/>
                  </a:lnTo>
                  <a:lnTo>
                    <a:pt x="203" y="602"/>
                  </a:lnTo>
                  <a:lnTo>
                    <a:pt x="189" y="597"/>
                  </a:lnTo>
                  <a:lnTo>
                    <a:pt x="175" y="591"/>
                  </a:lnTo>
                  <a:lnTo>
                    <a:pt x="162" y="583"/>
                  </a:lnTo>
                  <a:lnTo>
                    <a:pt x="148" y="576"/>
                  </a:lnTo>
                  <a:lnTo>
                    <a:pt x="136" y="568"/>
                  </a:lnTo>
                  <a:lnTo>
                    <a:pt x="124" y="560"/>
                  </a:lnTo>
                  <a:lnTo>
                    <a:pt x="113" y="551"/>
                  </a:lnTo>
                  <a:lnTo>
                    <a:pt x="101" y="540"/>
                  </a:lnTo>
                  <a:lnTo>
                    <a:pt x="90" y="530"/>
                  </a:lnTo>
                  <a:lnTo>
                    <a:pt x="80" y="520"/>
                  </a:lnTo>
                  <a:lnTo>
                    <a:pt x="71" y="509"/>
                  </a:lnTo>
                  <a:lnTo>
                    <a:pt x="61" y="496"/>
                  </a:lnTo>
                  <a:lnTo>
                    <a:pt x="52" y="484"/>
                  </a:lnTo>
                  <a:lnTo>
                    <a:pt x="44" y="472"/>
                  </a:lnTo>
                  <a:lnTo>
                    <a:pt x="37" y="458"/>
                  </a:lnTo>
                  <a:lnTo>
                    <a:pt x="30" y="445"/>
                  </a:lnTo>
                  <a:lnTo>
                    <a:pt x="23" y="432"/>
                  </a:lnTo>
                  <a:lnTo>
                    <a:pt x="18" y="417"/>
                  </a:lnTo>
                  <a:lnTo>
                    <a:pt x="13" y="403"/>
                  </a:lnTo>
                  <a:lnTo>
                    <a:pt x="9" y="388"/>
                  </a:lnTo>
                  <a:lnTo>
                    <a:pt x="6" y="373"/>
                  </a:lnTo>
                  <a:lnTo>
                    <a:pt x="3" y="358"/>
                  </a:lnTo>
                  <a:lnTo>
                    <a:pt x="1" y="343"/>
                  </a:lnTo>
                  <a:lnTo>
                    <a:pt x="0" y="326"/>
                  </a:lnTo>
                  <a:lnTo>
                    <a:pt x="0" y="311"/>
                  </a:lnTo>
                  <a:lnTo>
                    <a:pt x="0" y="294"/>
                  </a:lnTo>
                  <a:lnTo>
                    <a:pt x="1" y="279"/>
                  </a:lnTo>
                  <a:lnTo>
                    <a:pt x="3" y="264"/>
                  </a:lnTo>
                  <a:lnTo>
                    <a:pt x="6" y="248"/>
                  </a:lnTo>
                  <a:lnTo>
                    <a:pt x="9" y="233"/>
                  </a:lnTo>
                  <a:lnTo>
                    <a:pt x="13" y="219"/>
                  </a:lnTo>
                  <a:lnTo>
                    <a:pt x="18" y="204"/>
                  </a:lnTo>
                  <a:lnTo>
                    <a:pt x="23" y="190"/>
                  </a:lnTo>
                  <a:lnTo>
                    <a:pt x="30" y="175"/>
                  </a:lnTo>
                  <a:lnTo>
                    <a:pt x="37" y="162"/>
                  </a:lnTo>
                  <a:lnTo>
                    <a:pt x="44" y="150"/>
                  </a:lnTo>
                  <a:lnTo>
                    <a:pt x="52" y="137"/>
                  </a:lnTo>
                  <a:lnTo>
                    <a:pt x="61" y="124"/>
                  </a:lnTo>
                  <a:lnTo>
                    <a:pt x="71" y="113"/>
                  </a:lnTo>
                  <a:lnTo>
                    <a:pt x="80" y="102"/>
                  </a:lnTo>
                  <a:lnTo>
                    <a:pt x="90" y="90"/>
                  </a:lnTo>
                  <a:lnTo>
                    <a:pt x="101" y="80"/>
                  </a:lnTo>
                  <a:lnTo>
                    <a:pt x="113" y="71"/>
                  </a:lnTo>
                  <a:lnTo>
                    <a:pt x="124" y="62"/>
                  </a:lnTo>
                  <a:lnTo>
                    <a:pt x="136" y="53"/>
                  </a:lnTo>
                  <a:lnTo>
                    <a:pt x="148" y="45"/>
                  </a:lnTo>
                  <a:lnTo>
                    <a:pt x="162" y="37"/>
                  </a:lnTo>
                  <a:lnTo>
                    <a:pt x="175" y="31"/>
                  </a:lnTo>
                  <a:lnTo>
                    <a:pt x="189" y="24"/>
                  </a:lnTo>
                  <a:lnTo>
                    <a:pt x="203" y="19"/>
                  </a:lnTo>
                  <a:lnTo>
                    <a:pt x="218" y="14"/>
                  </a:lnTo>
                  <a:lnTo>
                    <a:pt x="233" y="9"/>
                  </a:lnTo>
                  <a:lnTo>
                    <a:pt x="248" y="6"/>
                  </a:lnTo>
                  <a:lnTo>
                    <a:pt x="262" y="3"/>
                  </a:lnTo>
                  <a:lnTo>
                    <a:pt x="279" y="1"/>
                  </a:lnTo>
                  <a:lnTo>
                    <a:pt x="294" y="0"/>
                  </a:lnTo>
                  <a:lnTo>
                    <a:pt x="310" y="0"/>
                  </a:lnTo>
                  <a:lnTo>
                    <a:pt x="326" y="0"/>
                  </a:lnTo>
                  <a:lnTo>
                    <a:pt x="342" y="1"/>
                  </a:lnTo>
                  <a:lnTo>
                    <a:pt x="358" y="3"/>
                  </a:lnTo>
                  <a:lnTo>
                    <a:pt x="373" y="6"/>
                  </a:lnTo>
                  <a:lnTo>
                    <a:pt x="387" y="9"/>
                  </a:lnTo>
                  <a:lnTo>
                    <a:pt x="403" y="14"/>
                  </a:lnTo>
                  <a:lnTo>
                    <a:pt x="417" y="19"/>
                  </a:lnTo>
                  <a:lnTo>
                    <a:pt x="431" y="24"/>
                  </a:lnTo>
                  <a:lnTo>
                    <a:pt x="445" y="31"/>
                  </a:lnTo>
                  <a:lnTo>
                    <a:pt x="458" y="37"/>
                  </a:lnTo>
                  <a:lnTo>
                    <a:pt x="471" y="45"/>
                  </a:lnTo>
                  <a:lnTo>
                    <a:pt x="484" y="53"/>
                  </a:lnTo>
                  <a:lnTo>
                    <a:pt x="496" y="62"/>
                  </a:lnTo>
                  <a:lnTo>
                    <a:pt x="507" y="71"/>
                  </a:lnTo>
                  <a:lnTo>
                    <a:pt x="518" y="80"/>
                  </a:lnTo>
                  <a:lnTo>
                    <a:pt x="530" y="90"/>
                  </a:lnTo>
                  <a:lnTo>
                    <a:pt x="540" y="102"/>
                  </a:lnTo>
                  <a:lnTo>
                    <a:pt x="550" y="113"/>
                  </a:lnTo>
                  <a:lnTo>
                    <a:pt x="560" y="124"/>
                  </a:lnTo>
                  <a:lnTo>
                    <a:pt x="568" y="137"/>
                  </a:lnTo>
                  <a:lnTo>
                    <a:pt x="576" y="150"/>
                  </a:lnTo>
                  <a:lnTo>
                    <a:pt x="583" y="162"/>
                  </a:lnTo>
                  <a:lnTo>
                    <a:pt x="590" y="175"/>
                  </a:lnTo>
                  <a:lnTo>
                    <a:pt x="596" y="190"/>
                  </a:lnTo>
                  <a:lnTo>
                    <a:pt x="602" y="204"/>
                  </a:lnTo>
                  <a:lnTo>
                    <a:pt x="607" y="219"/>
                  </a:lnTo>
                  <a:lnTo>
                    <a:pt x="611" y="233"/>
                  </a:lnTo>
                  <a:lnTo>
                    <a:pt x="615" y="248"/>
                  </a:lnTo>
                  <a:lnTo>
                    <a:pt x="617" y="264"/>
                  </a:lnTo>
                  <a:lnTo>
                    <a:pt x="619" y="279"/>
                  </a:lnTo>
                  <a:lnTo>
                    <a:pt x="620" y="294"/>
                  </a:lnTo>
                  <a:lnTo>
                    <a:pt x="621" y="31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26" name="Group 14"/>
          <p:cNvGrpSpPr>
            <a:grpSpLocks/>
          </p:cNvGrpSpPr>
          <p:nvPr/>
        </p:nvGrpSpPr>
        <p:grpSpPr bwMode="auto">
          <a:xfrm>
            <a:off x="7924800" y="4992688"/>
            <a:ext cx="614363" cy="614362"/>
            <a:chOff x="4972" y="3155"/>
            <a:chExt cx="387" cy="387"/>
          </a:xfrm>
        </p:grpSpPr>
        <p:sp>
          <p:nvSpPr>
            <p:cNvPr id="6151" name="Freeform 52"/>
            <p:cNvSpPr>
              <a:spLocks noEditPoints="1"/>
            </p:cNvSpPr>
            <p:nvPr/>
          </p:nvSpPr>
          <p:spPr bwMode="auto">
            <a:xfrm>
              <a:off x="4972" y="3155"/>
              <a:ext cx="387" cy="387"/>
            </a:xfrm>
            <a:custGeom>
              <a:avLst/>
              <a:gdLst>
                <a:gd name="T0" fmla="*/ 366 w 775"/>
                <a:gd name="T1" fmla="*/ 285 h 775"/>
                <a:gd name="T2" fmla="*/ 278 w 775"/>
                <a:gd name="T3" fmla="*/ 297 h 775"/>
                <a:gd name="T4" fmla="*/ 271 w 775"/>
                <a:gd name="T5" fmla="*/ 303 h 775"/>
                <a:gd name="T6" fmla="*/ 253 w 775"/>
                <a:gd name="T7" fmla="*/ 383 h 775"/>
                <a:gd name="T8" fmla="*/ 181 w 775"/>
                <a:gd name="T9" fmla="*/ 325 h 775"/>
                <a:gd name="T10" fmla="*/ 174 w 775"/>
                <a:gd name="T11" fmla="*/ 324 h 775"/>
                <a:gd name="T12" fmla="*/ 102 w 775"/>
                <a:gd name="T13" fmla="*/ 373 h 775"/>
                <a:gd name="T14" fmla="*/ 94 w 775"/>
                <a:gd name="T15" fmla="*/ 276 h 775"/>
                <a:gd name="T16" fmla="*/ 90 w 775"/>
                <a:gd name="T17" fmla="*/ 269 h 775"/>
                <a:gd name="T18" fmla="*/ 8 w 775"/>
                <a:gd name="T19" fmla="*/ 257 h 775"/>
                <a:gd name="T20" fmla="*/ 68 w 775"/>
                <a:gd name="T21" fmla="*/ 178 h 775"/>
                <a:gd name="T22" fmla="*/ 70 w 775"/>
                <a:gd name="T23" fmla="*/ 166 h 775"/>
                <a:gd name="T24" fmla="*/ 43 w 775"/>
                <a:gd name="T25" fmla="*/ 67 h 775"/>
                <a:gd name="T26" fmla="*/ 118 w 775"/>
                <a:gd name="T27" fmla="*/ 92 h 775"/>
                <a:gd name="T28" fmla="*/ 132 w 775"/>
                <a:gd name="T29" fmla="*/ 8 h 775"/>
                <a:gd name="T30" fmla="*/ 213 w 775"/>
                <a:gd name="T31" fmla="*/ 67 h 775"/>
                <a:gd name="T32" fmla="*/ 222 w 775"/>
                <a:gd name="T33" fmla="*/ 68 h 775"/>
                <a:gd name="T34" fmla="*/ 282 w 775"/>
                <a:gd name="T35" fmla="*/ 19 h 775"/>
                <a:gd name="T36" fmla="*/ 301 w 775"/>
                <a:gd name="T37" fmla="*/ 118 h 775"/>
                <a:gd name="T38" fmla="*/ 305 w 775"/>
                <a:gd name="T39" fmla="*/ 124 h 775"/>
                <a:gd name="T40" fmla="*/ 381 w 775"/>
                <a:gd name="T41" fmla="*/ 138 h 775"/>
                <a:gd name="T42" fmla="*/ 326 w 775"/>
                <a:gd name="T43" fmla="*/ 212 h 775"/>
                <a:gd name="T44" fmla="*/ 325 w 775"/>
                <a:gd name="T45" fmla="*/ 221 h 775"/>
                <a:gd name="T46" fmla="*/ 323 w 775"/>
                <a:gd name="T47" fmla="*/ 229 h 775"/>
                <a:gd name="T48" fmla="*/ 192 w 775"/>
                <a:gd name="T49" fmla="*/ 126 h 775"/>
                <a:gd name="T50" fmla="*/ 179 w 775"/>
                <a:gd name="T51" fmla="*/ 128 h 775"/>
                <a:gd name="T52" fmla="*/ 167 w 775"/>
                <a:gd name="T53" fmla="*/ 131 h 775"/>
                <a:gd name="T54" fmla="*/ 156 w 775"/>
                <a:gd name="T55" fmla="*/ 138 h 775"/>
                <a:gd name="T56" fmla="*/ 147 w 775"/>
                <a:gd name="T57" fmla="*/ 145 h 775"/>
                <a:gd name="T58" fmla="*/ 138 w 775"/>
                <a:gd name="T59" fmla="*/ 154 h 775"/>
                <a:gd name="T60" fmla="*/ 133 w 775"/>
                <a:gd name="T61" fmla="*/ 165 h 775"/>
                <a:gd name="T62" fmla="*/ 129 w 775"/>
                <a:gd name="T63" fmla="*/ 178 h 775"/>
                <a:gd name="T64" fmla="*/ 128 w 775"/>
                <a:gd name="T65" fmla="*/ 190 h 775"/>
                <a:gd name="T66" fmla="*/ 128 w 775"/>
                <a:gd name="T67" fmla="*/ 197 h 775"/>
                <a:gd name="T68" fmla="*/ 131 w 775"/>
                <a:gd name="T69" fmla="*/ 209 h 775"/>
                <a:gd name="T70" fmla="*/ 135 w 775"/>
                <a:gd name="T71" fmla="*/ 221 h 775"/>
                <a:gd name="T72" fmla="*/ 142 w 775"/>
                <a:gd name="T73" fmla="*/ 231 h 775"/>
                <a:gd name="T74" fmla="*/ 151 w 775"/>
                <a:gd name="T75" fmla="*/ 240 h 775"/>
                <a:gd name="T76" fmla="*/ 161 w 775"/>
                <a:gd name="T77" fmla="*/ 246 h 775"/>
                <a:gd name="T78" fmla="*/ 173 w 775"/>
                <a:gd name="T79" fmla="*/ 251 h 775"/>
                <a:gd name="T80" fmla="*/ 185 w 775"/>
                <a:gd name="T81" fmla="*/ 254 h 775"/>
                <a:gd name="T82" fmla="*/ 192 w 775"/>
                <a:gd name="T83" fmla="*/ 254 h 775"/>
                <a:gd name="T84" fmla="*/ 204 w 775"/>
                <a:gd name="T85" fmla="*/ 253 h 775"/>
                <a:gd name="T86" fmla="*/ 216 w 775"/>
                <a:gd name="T87" fmla="*/ 249 h 775"/>
                <a:gd name="T88" fmla="*/ 227 w 775"/>
                <a:gd name="T89" fmla="*/ 243 h 775"/>
                <a:gd name="T90" fmla="*/ 237 w 775"/>
                <a:gd name="T91" fmla="*/ 235 h 775"/>
                <a:gd name="T92" fmla="*/ 244 w 775"/>
                <a:gd name="T93" fmla="*/ 226 h 775"/>
                <a:gd name="T94" fmla="*/ 250 w 775"/>
                <a:gd name="T95" fmla="*/ 215 h 775"/>
                <a:gd name="T96" fmla="*/ 254 w 775"/>
                <a:gd name="T97" fmla="*/ 203 h 775"/>
                <a:gd name="T98" fmla="*/ 255 w 775"/>
                <a:gd name="T99" fmla="*/ 190 h 775"/>
                <a:gd name="T100" fmla="*/ 255 w 775"/>
                <a:gd name="T101" fmla="*/ 184 h 775"/>
                <a:gd name="T102" fmla="*/ 253 w 775"/>
                <a:gd name="T103" fmla="*/ 171 h 775"/>
                <a:gd name="T104" fmla="*/ 247 w 775"/>
                <a:gd name="T105" fmla="*/ 160 h 775"/>
                <a:gd name="T106" fmla="*/ 241 w 775"/>
                <a:gd name="T107" fmla="*/ 150 h 775"/>
                <a:gd name="T108" fmla="*/ 232 w 775"/>
                <a:gd name="T109" fmla="*/ 141 h 775"/>
                <a:gd name="T110" fmla="*/ 222 w 775"/>
                <a:gd name="T111" fmla="*/ 134 h 775"/>
                <a:gd name="T112" fmla="*/ 211 w 775"/>
                <a:gd name="T113" fmla="*/ 129 h 775"/>
                <a:gd name="T114" fmla="*/ 198 w 775"/>
                <a:gd name="T115" fmla="*/ 127 h 775"/>
                <a:gd name="T116" fmla="*/ 192 w 775"/>
                <a:gd name="T117" fmla="*/ 126 h 7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75"/>
                <a:gd name="T178" fmla="*/ 0 h 775"/>
                <a:gd name="T179" fmla="*/ 775 w 775"/>
                <a:gd name="T180" fmla="*/ 775 h 77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75" h="775">
                  <a:moveTo>
                    <a:pt x="646" y="459"/>
                  </a:moveTo>
                  <a:lnTo>
                    <a:pt x="733" y="571"/>
                  </a:lnTo>
                  <a:lnTo>
                    <a:pt x="677" y="642"/>
                  </a:lnTo>
                  <a:lnTo>
                    <a:pt x="557" y="595"/>
                  </a:lnTo>
                  <a:lnTo>
                    <a:pt x="542" y="607"/>
                  </a:lnTo>
                  <a:lnTo>
                    <a:pt x="526" y="617"/>
                  </a:lnTo>
                  <a:lnTo>
                    <a:pt x="507" y="766"/>
                  </a:lnTo>
                  <a:lnTo>
                    <a:pt x="417" y="775"/>
                  </a:lnTo>
                  <a:lnTo>
                    <a:pt x="362" y="651"/>
                  </a:lnTo>
                  <a:lnTo>
                    <a:pt x="349" y="649"/>
                  </a:lnTo>
                  <a:lnTo>
                    <a:pt x="336" y="646"/>
                  </a:lnTo>
                  <a:lnTo>
                    <a:pt x="205" y="746"/>
                  </a:lnTo>
                  <a:lnTo>
                    <a:pt x="135" y="688"/>
                  </a:lnTo>
                  <a:lnTo>
                    <a:pt x="189" y="552"/>
                  </a:lnTo>
                  <a:lnTo>
                    <a:pt x="180" y="539"/>
                  </a:lnTo>
                  <a:lnTo>
                    <a:pt x="171" y="526"/>
                  </a:lnTo>
                  <a:lnTo>
                    <a:pt x="16" y="515"/>
                  </a:lnTo>
                  <a:lnTo>
                    <a:pt x="0" y="426"/>
                  </a:lnTo>
                  <a:lnTo>
                    <a:pt x="137" y="357"/>
                  </a:lnTo>
                  <a:lnTo>
                    <a:pt x="141" y="332"/>
                  </a:lnTo>
                  <a:lnTo>
                    <a:pt x="34" y="208"/>
                  </a:lnTo>
                  <a:lnTo>
                    <a:pt x="87" y="135"/>
                  </a:lnTo>
                  <a:lnTo>
                    <a:pt x="237" y="184"/>
                  </a:lnTo>
                  <a:lnTo>
                    <a:pt x="258" y="171"/>
                  </a:lnTo>
                  <a:lnTo>
                    <a:pt x="265" y="16"/>
                  </a:lnTo>
                  <a:lnTo>
                    <a:pt x="355" y="0"/>
                  </a:lnTo>
                  <a:lnTo>
                    <a:pt x="426" y="134"/>
                  </a:lnTo>
                  <a:lnTo>
                    <a:pt x="444" y="136"/>
                  </a:lnTo>
                  <a:lnTo>
                    <a:pt x="462" y="140"/>
                  </a:lnTo>
                  <a:lnTo>
                    <a:pt x="564" y="39"/>
                  </a:lnTo>
                  <a:lnTo>
                    <a:pt x="641" y="87"/>
                  </a:lnTo>
                  <a:lnTo>
                    <a:pt x="603" y="236"/>
                  </a:lnTo>
                  <a:lnTo>
                    <a:pt x="611" y="249"/>
                  </a:lnTo>
                  <a:lnTo>
                    <a:pt x="620" y="262"/>
                  </a:lnTo>
                  <a:lnTo>
                    <a:pt x="763" y="276"/>
                  </a:lnTo>
                  <a:lnTo>
                    <a:pt x="775" y="366"/>
                  </a:lnTo>
                  <a:lnTo>
                    <a:pt x="653" y="424"/>
                  </a:lnTo>
                  <a:lnTo>
                    <a:pt x="650" y="442"/>
                  </a:lnTo>
                  <a:lnTo>
                    <a:pt x="646" y="459"/>
                  </a:lnTo>
                  <a:close/>
                  <a:moveTo>
                    <a:pt x="384" y="253"/>
                  </a:moveTo>
                  <a:lnTo>
                    <a:pt x="384" y="253"/>
                  </a:lnTo>
                  <a:lnTo>
                    <a:pt x="370" y="254"/>
                  </a:lnTo>
                  <a:lnTo>
                    <a:pt x="358" y="256"/>
                  </a:lnTo>
                  <a:lnTo>
                    <a:pt x="346" y="259"/>
                  </a:lnTo>
                  <a:lnTo>
                    <a:pt x="334" y="263"/>
                  </a:lnTo>
                  <a:lnTo>
                    <a:pt x="322" y="268"/>
                  </a:lnTo>
                  <a:lnTo>
                    <a:pt x="312" y="276"/>
                  </a:lnTo>
                  <a:lnTo>
                    <a:pt x="302" y="283"/>
                  </a:lnTo>
                  <a:lnTo>
                    <a:pt x="294" y="291"/>
                  </a:lnTo>
                  <a:lnTo>
                    <a:pt x="285" y="300"/>
                  </a:lnTo>
                  <a:lnTo>
                    <a:pt x="277" y="309"/>
                  </a:lnTo>
                  <a:lnTo>
                    <a:pt x="271" y="321"/>
                  </a:lnTo>
                  <a:lnTo>
                    <a:pt x="266" y="331"/>
                  </a:lnTo>
                  <a:lnTo>
                    <a:pt x="262" y="343"/>
                  </a:lnTo>
                  <a:lnTo>
                    <a:pt x="259" y="356"/>
                  </a:lnTo>
                  <a:lnTo>
                    <a:pt x="257" y="368"/>
                  </a:lnTo>
                  <a:lnTo>
                    <a:pt x="256" y="381"/>
                  </a:lnTo>
                  <a:lnTo>
                    <a:pt x="257" y="395"/>
                  </a:lnTo>
                  <a:lnTo>
                    <a:pt x="259" y="407"/>
                  </a:lnTo>
                  <a:lnTo>
                    <a:pt x="262" y="419"/>
                  </a:lnTo>
                  <a:lnTo>
                    <a:pt x="266" y="430"/>
                  </a:lnTo>
                  <a:lnTo>
                    <a:pt x="271" y="442"/>
                  </a:lnTo>
                  <a:lnTo>
                    <a:pt x="277" y="453"/>
                  </a:lnTo>
                  <a:lnTo>
                    <a:pt x="285" y="462"/>
                  </a:lnTo>
                  <a:lnTo>
                    <a:pt x="294" y="471"/>
                  </a:lnTo>
                  <a:lnTo>
                    <a:pt x="302" y="480"/>
                  </a:lnTo>
                  <a:lnTo>
                    <a:pt x="312" y="487"/>
                  </a:lnTo>
                  <a:lnTo>
                    <a:pt x="322" y="493"/>
                  </a:lnTo>
                  <a:lnTo>
                    <a:pt x="334" y="499"/>
                  </a:lnTo>
                  <a:lnTo>
                    <a:pt x="346" y="503"/>
                  </a:lnTo>
                  <a:lnTo>
                    <a:pt x="358" y="506"/>
                  </a:lnTo>
                  <a:lnTo>
                    <a:pt x="370" y="508"/>
                  </a:lnTo>
                  <a:lnTo>
                    <a:pt x="384" y="508"/>
                  </a:lnTo>
                  <a:lnTo>
                    <a:pt x="396" y="508"/>
                  </a:lnTo>
                  <a:lnTo>
                    <a:pt x="409" y="506"/>
                  </a:lnTo>
                  <a:lnTo>
                    <a:pt x="422" y="503"/>
                  </a:lnTo>
                  <a:lnTo>
                    <a:pt x="433" y="499"/>
                  </a:lnTo>
                  <a:lnTo>
                    <a:pt x="444" y="493"/>
                  </a:lnTo>
                  <a:lnTo>
                    <a:pt x="454" y="487"/>
                  </a:lnTo>
                  <a:lnTo>
                    <a:pt x="465" y="480"/>
                  </a:lnTo>
                  <a:lnTo>
                    <a:pt x="474" y="471"/>
                  </a:lnTo>
                  <a:lnTo>
                    <a:pt x="482" y="462"/>
                  </a:lnTo>
                  <a:lnTo>
                    <a:pt x="489" y="453"/>
                  </a:lnTo>
                  <a:lnTo>
                    <a:pt x="495" y="442"/>
                  </a:lnTo>
                  <a:lnTo>
                    <a:pt x="501" y="430"/>
                  </a:lnTo>
                  <a:lnTo>
                    <a:pt x="506" y="419"/>
                  </a:lnTo>
                  <a:lnTo>
                    <a:pt x="509" y="407"/>
                  </a:lnTo>
                  <a:lnTo>
                    <a:pt x="511" y="395"/>
                  </a:lnTo>
                  <a:lnTo>
                    <a:pt x="511" y="381"/>
                  </a:lnTo>
                  <a:lnTo>
                    <a:pt x="511" y="368"/>
                  </a:lnTo>
                  <a:lnTo>
                    <a:pt x="509" y="356"/>
                  </a:lnTo>
                  <a:lnTo>
                    <a:pt x="506" y="343"/>
                  </a:lnTo>
                  <a:lnTo>
                    <a:pt x="501" y="331"/>
                  </a:lnTo>
                  <a:lnTo>
                    <a:pt x="495" y="321"/>
                  </a:lnTo>
                  <a:lnTo>
                    <a:pt x="489" y="309"/>
                  </a:lnTo>
                  <a:lnTo>
                    <a:pt x="482" y="300"/>
                  </a:lnTo>
                  <a:lnTo>
                    <a:pt x="474" y="291"/>
                  </a:lnTo>
                  <a:lnTo>
                    <a:pt x="465" y="283"/>
                  </a:lnTo>
                  <a:lnTo>
                    <a:pt x="454" y="276"/>
                  </a:lnTo>
                  <a:lnTo>
                    <a:pt x="444" y="268"/>
                  </a:lnTo>
                  <a:lnTo>
                    <a:pt x="433" y="263"/>
                  </a:lnTo>
                  <a:lnTo>
                    <a:pt x="422" y="259"/>
                  </a:lnTo>
                  <a:lnTo>
                    <a:pt x="409" y="256"/>
                  </a:lnTo>
                  <a:lnTo>
                    <a:pt x="396" y="254"/>
                  </a:lnTo>
                  <a:lnTo>
                    <a:pt x="384" y="253"/>
                  </a:lnTo>
                  <a:close/>
                </a:path>
              </a:pathLst>
            </a:custGeom>
            <a:solidFill>
              <a:srgbClr val="7AA1D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53"/>
            <p:cNvSpPr>
              <a:spLocks/>
            </p:cNvSpPr>
            <p:nvPr/>
          </p:nvSpPr>
          <p:spPr bwMode="auto">
            <a:xfrm>
              <a:off x="5074" y="3256"/>
              <a:ext cx="180" cy="180"/>
            </a:xfrm>
            <a:custGeom>
              <a:avLst/>
              <a:gdLst>
                <a:gd name="T0" fmla="*/ 180 w 360"/>
                <a:gd name="T1" fmla="*/ 90 h 360"/>
                <a:gd name="T2" fmla="*/ 178 w 360"/>
                <a:gd name="T3" fmla="*/ 108 h 360"/>
                <a:gd name="T4" fmla="*/ 173 w 360"/>
                <a:gd name="T5" fmla="*/ 125 h 360"/>
                <a:gd name="T6" fmla="*/ 165 w 360"/>
                <a:gd name="T7" fmla="*/ 141 h 360"/>
                <a:gd name="T8" fmla="*/ 154 w 360"/>
                <a:gd name="T9" fmla="*/ 154 h 360"/>
                <a:gd name="T10" fmla="*/ 140 w 360"/>
                <a:gd name="T11" fmla="*/ 165 h 360"/>
                <a:gd name="T12" fmla="*/ 125 w 360"/>
                <a:gd name="T13" fmla="*/ 173 h 360"/>
                <a:gd name="T14" fmla="*/ 109 w 360"/>
                <a:gd name="T15" fmla="*/ 179 h 360"/>
                <a:gd name="T16" fmla="*/ 90 w 360"/>
                <a:gd name="T17" fmla="*/ 180 h 360"/>
                <a:gd name="T18" fmla="*/ 81 w 360"/>
                <a:gd name="T19" fmla="*/ 180 h 360"/>
                <a:gd name="T20" fmla="*/ 63 w 360"/>
                <a:gd name="T21" fmla="*/ 176 h 360"/>
                <a:gd name="T22" fmla="*/ 48 w 360"/>
                <a:gd name="T23" fmla="*/ 169 h 360"/>
                <a:gd name="T24" fmla="*/ 33 w 360"/>
                <a:gd name="T25" fmla="*/ 160 h 360"/>
                <a:gd name="T26" fmla="*/ 21 w 360"/>
                <a:gd name="T27" fmla="*/ 147 h 360"/>
                <a:gd name="T28" fmla="*/ 11 w 360"/>
                <a:gd name="T29" fmla="*/ 133 h 360"/>
                <a:gd name="T30" fmla="*/ 5 w 360"/>
                <a:gd name="T31" fmla="*/ 117 h 360"/>
                <a:gd name="T32" fmla="*/ 1 w 360"/>
                <a:gd name="T33" fmla="*/ 100 h 360"/>
                <a:gd name="T34" fmla="*/ 0 w 360"/>
                <a:gd name="T35" fmla="*/ 90 h 360"/>
                <a:gd name="T36" fmla="*/ 2 w 360"/>
                <a:gd name="T37" fmla="*/ 72 h 360"/>
                <a:gd name="T38" fmla="*/ 8 w 360"/>
                <a:gd name="T39" fmla="*/ 56 h 360"/>
                <a:gd name="T40" fmla="*/ 16 w 360"/>
                <a:gd name="T41" fmla="*/ 40 h 360"/>
                <a:gd name="T42" fmla="*/ 27 w 360"/>
                <a:gd name="T43" fmla="*/ 27 h 360"/>
                <a:gd name="T44" fmla="*/ 40 w 360"/>
                <a:gd name="T45" fmla="*/ 16 h 360"/>
                <a:gd name="T46" fmla="*/ 55 w 360"/>
                <a:gd name="T47" fmla="*/ 7 h 360"/>
                <a:gd name="T48" fmla="*/ 72 w 360"/>
                <a:gd name="T49" fmla="*/ 2 h 360"/>
                <a:gd name="T50" fmla="*/ 90 w 360"/>
                <a:gd name="T51" fmla="*/ 0 h 360"/>
                <a:gd name="T52" fmla="*/ 99 w 360"/>
                <a:gd name="T53" fmla="*/ 1 h 360"/>
                <a:gd name="T54" fmla="*/ 117 w 360"/>
                <a:gd name="T55" fmla="*/ 4 h 360"/>
                <a:gd name="T56" fmla="*/ 133 w 360"/>
                <a:gd name="T57" fmla="*/ 11 h 360"/>
                <a:gd name="T58" fmla="*/ 148 w 360"/>
                <a:gd name="T59" fmla="*/ 21 h 360"/>
                <a:gd name="T60" fmla="*/ 160 w 360"/>
                <a:gd name="T61" fmla="*/ 33 h 360"/>
                <a:gd name="T62" fmla="*/ 170 w 360"/>
                <a:gd name="T63" fmla="*/ 47 h 360"/>
                <a:gd name="T64" fmla="*/ 176 w 360"/>
                <a:gd name="T65" fmla="*/ 64 h 360"/>
                <a:gd name="T66" fmla="*/ 180 w 360"/>
                <a:gd name="T67" fmla="*/ 81 h 360"/>
                <a:gd name="T68" fmla="*/ 180 w 360"/>
                <a:gd name="T69" fmla="*/ 90 h 3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60"/>
                <a:gd name="T106" fmla="*/ 0 h 360"/>
                <a:gd name="T107" fmla="*/ 360 w 360"/>
                <a:gd name="T108" fmla="*/ 360 h 3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60" h="360">
                  <a:moveTo>
                    <a:pt x="360" y="180"/>
                  </a:moveTo>
                  <a:lnTo>
                    <a:pt x="360" y="180"/>
                  </a:lnTo>
                  <a:lnTo>
                    <a:pt x="359" y="199"/>
                  </a:lnTo>
                  <a:lnTo>
                    <a:pt x="356" y="216"/>
                  </a:lnTo>
                  <a:lnTo>
                    <a:pt x="352" y="234"/>
                  </a:lnTo>
                  <a:lnTo>
                    <a:pt x="346" y="250"/>
                  </a:lnTo>
                  <a:lnTo>
                    <a:pt x="339" y="266"/>
                  </a:lnTo>
                  <a:lnTo>
                    <a:pt x="329" y="281"/>
                  </a:lnTo>
                  <a:lnTo>
                    <a:pt x="319" y="294"/>
                  </a:lnTo>
                  <a:lnTo>
                    <a:pt x="307" y="307"/>
                  </a:lnTo>
                  <a:lnTo>
                    <a:pt x="295" y="319"/>
                  </a:lnTo>
                  <a:lnTo>
                    <a:pt x="280" y="329"/>
                  </a:lnTo>
                  <a:lnTo>
                    <a:pt x="266" y="338"/>
                  </a:lnTo>
                  <a:lnTo>
                    <a:pt x="250" y="346"/>
                  </a:lnTo>
                  <a:lnTo>
                    <a:pt x="234" y="351"/>
                  </a:lnTo>
                  <a:lnTo>
                    <a:pt x="217" y="357"/>
                  </a:lnTo>
                  <a:lnTo>
                    <a:pt x="198" y="359"/>
                  </a:lnTo>
                  <a:lnTo>
                    <a:pt x="180" y="360"/>
                  </a:lnTo>
                  <a:lnTo>
                    <a:pt x="161" y="359"/>
                  </a:lnTo>
                  <a:lnTo>
                    <a:pt x="144" y="357"/>
                  </a:lnTo>
                  <a:lnTo>
                    <a:pt x="126" y="351"/>
                  </a:lnTo>
                  <a:lnTo>
                    <a:pt x="110" y="346"/>
                  </a:lnTo>
                  <a:lnTo>
                    <a:pt x="95" y="338"/>
                  </a:lnTo>
                  <a:lnTo>
                    <a:pt x="79" y="329"/>
                  </a:lnTo>
                  <a:lnTo>
                    <a:pt x="66" y="319"/>
                  </a:lnTo>
                  <a:lnTo>
                    <a:pt x="53" y="307"/>
                  </a:lnTo>
                  <a:lnTo>
                    <a:pt x="41" y="294"/>
                  </a:lnTo>
                  <a:lnTo>
                    <a:pt x="31" y="281"/>
                  </a:lnTo>
                  <a:lnTo>
                    <a:pt x="22" y="266"/>
                  </a:lnTo>
                  <a:lnTo>
                    <a:pt x="15" y="250"/>
                  </a:lnTo>
                  <a:lnTo>
                    <a:pt x="9" y="234"/>
                  </a:lnTo>
                  <a:lnTo>
                    <a:pt x="3" y="216"/>
                  </a:lnTo>
                  <a:lnTo>
                    <a:pt x="1" y="199"/>
                  </a:lnTo>
                  <a:lnTo>
                    <a:pt x="0" y="180"/>
                  </a:lnTo>
                  <a:lnTo>
                    <a:pt x="1" y="162"/>
                  </a:lnTo>
                  <a:lnTo>
                    <a:pt x="3" y="144"/>
                  </a:lnTo>
                  <a:lnTo>
                    <a:pt x="9" y="127"/>
                  </a:lnTo>
                  <a:lnTo>
                    <a:pt x="15" y="111"/>
                  </a:lnTo>
                  <a:lnTo>
                    <a:pt x="22" y="94"/>
                  </a:lnTo>
                  <a:lnTo>
                    <a:pt x="31" y="80"/>
                  </a:lnTo>
                  <a:lnTo>
                    <a:pt x="41" y="65"/>
                  </a:lnTo>
                  <a:lnTo>
                    <a:pt x="53" y="53"/>
                  </a:lnTo>
                  <a:lnTo>
                    <a:pt x="66" y="42"/>
                  </a:lnTo>
                  <a:lnTo>
                    <a:pt x="79" y="31"/>
                  </a:lnTo>
                  <a:lnTo>
                    <a:pt x="95" y="22"/>
                  </a:lnTo>
                  <a:lnTo>
                    <a:pt x="110" y="14"/>
                  </a:lnTo>
                  <a:lnTo>
                    <a:pt x="126" y="8"/>
                  </a:lnTo>
                  <a:lnTo>
                    <a:pt x="144" y="4"/>
                  </a:lnTo>
                  <a:lnTo>
                    <a:pt x="161" y="1"/>
                  </a:lnTo>
                  <a:lnTo>
                    <a:pt x="180" y="0"/>
                  </a:lnTo>
                  <a:lnTo>
                    <a:pt x="198" y="1"/>
                  </a:lnTo>
                  <a:lnTo>
                    <a:pt x="217" y="4"/>
                  </a:lnTo>
                  <a:lnTo>
                    <a:pt x="234" y="8"/>
                  </a:lnTo>
                  <a:lnTo>
                    <a:pt x="250" y="14"/>
                  </a:lnTo>
                  <a:lnTo>
                    <a:pt x="266" y="22"/>
                  </a:lnTo>
                  <a:lnTo>
                    <a:pt x="280" y="31"/>
                  </a:lnTo>
                  <a:lnTo>
                    <a:pt x="295" y="42"/>
                  </a:lnTo>
                  <a:lnTo>
                    <a:pt x="307" y="53"/>
                  </a:lnTo>
                  <a:lnTo>
                    <a:pt x="319" y="65"/>
                  </a:lnTo>
                  <a:lnTo>
                    <a:pt x="329" y="80"/>
                  </a:lnTo>
                  <a:lnTo>
                    <a:pt x="339" y="94"/>
                  </a:lnTo>
                  <a:lnTo>
                    <a:pt x="346" y="111"/>
                  </a:lnTo>
                  <a:lnTo>
                    <a:pt x="352" y="127"/>
                  </a:lnTo>
                  <a:lnTo>
                    <a:pt x="356" y="144"/>
                  </a:lnTo>
                  <a:lnTo>
                    <a:pt x="359" y="162"/>
                  </a:lnTo>
                  <a:lnTo>
                    <a:pt x="360" y="18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8" name="Freeform 15"/>
          <p:cNvSpPr>
            <a:spLocks/>
          </p:cNvSpPr>
          <p:nvPr/>
        </p:nvSpPr>
        <p:spPr bwMode="auto">
          <a:xfrm>
            <a:off x="6835775" y="5145088"/>
            <a:ext cx="361950" cy="403225"/>
          </a:xfrm>
          <a:custGeom>
            <a:avLst/>
            <a:gdLst>
              <a:gd name="T0" fmla="*/ 0 w 824"/>
              <a:gd name="T1" fmla="*/ 403225 h 586"/>
              <a:gd name="T2" fmla="*/ 144077 w 824"/>
              <a:gd name="T3" fmla="*/ 130050 h 586"/>
              <a:gd name="T4" fmla="*/ 36195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16"/>
          <p:cNvSpPr>
            <a:spLocks/>
          </p:cNvSpPr>
          <p:nvPr/>
        </p:nvSpPr>
        <p:spPr bwMode="auto">
          <a:xfrm rot="20246948" flipH="1">
            <a:off x="8259763" y="4760913"/>
            <a:ext cx="249237" cy="220662"/>
          </a:xfrm>
          <a:custGeom>
            <a:avLst/>
            <a:gdLst>
              <a:gd name="T0" fmla="*/ 0 w 824"/>
              <a:gd name="T1" fmla="*/ 220662 h 586"/>
              <a:gd name="T2" fmla="*/ 99211 w 824"/>
              <a:gd name="T3" fmla="*/ 71169 h 586"/>
              <a:gd name="T4" fmla="*/ 249237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33400" y="668238"/>
            <a:ext cx="79683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Hypothetical Question for students!  </a:t>
            </a:r>
          </a:p>
          <a:p>
            <a:pPr algn="ctr"/>
            <a:r>
              <a:rPr lang="en-US" sz="4000" b="1" dirty="0" smtClean="0"/>
              <a:t>How </a:t>
            </a:r>
            <a:r>
              <a:rPr lang="en-US" sz="4000" b="1" dirty="0"/>
              <a:t>would I stage this drama as a live performance? </a:t>
            </a:r>
            <a:endParaRPr lang="en-US" sz="4000" b="1" dirty="0" smtClean="0"/>
          </a:p>
          <a:p>
            <a:r>
              <a:rPr lang="en-US" sz="3200" b="1" dirty="0" smtClean="0"/>
              <a:t>Expected Response: To </a:t>
            </a:r>
            <a:r>
              <a:rPr lang="en-US" sz="3200" b="1" dirty="0"/>
              <a:t>stage the play as a live </a:t>
            </a:r>
            <a:r>
              <a:rPr lang="en-US" sz="3200" b="1" dirty="0" smtClean="0"/>
              <a:t>performance </a:t>
            </a:r>
            <a:r>
              <a:rPr lang="en-US" sz="3200" b="1" dirty="0"/>
              <a:t>would require four actors and three sets made to look like a road in the fog, </a:t>
            </a:r>
            <a:r>
              <a:rPr lang="en-US" sz="3200" b="1" dirty="0" smtClean="0"/>
              <a:t>a </a:t>
            </a:r>
            <a:r>
              <a:rPr lang="en-US" sz="3200" b="1" dirty="0"/>
              <a:t>rock or stump in the woods, and a gas station. It would also be desirable to create some </a:t>
            </a:r>
            <a:r>
              <a:rPr lang="en-US" sz="3200" b="1" dirty="0" smtClean="0"/>
              <a:t>kind </a:t>
            </a:r>
            <a:r>
              <a:rPr lang="en-US" sz="3200" b="1" dirty="0"/>
              <a:t>of steam or smoke to look like fog.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473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3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Freeform 6"/>
          <p:cNvSpPr>
            <a:spLocks noEditPoints="1"/>
          </p:cNvSpPr>
          <p:nvPr/>
        </p:nvSpPr>
        <p:spPr bwMode="auto">
          <a:xfrm>
            <a:off x="5797873" y="4203701"/>
            <a:ext cx="1876425" cy="1874837"/>
          </a:xfrm>
          <a:custGeom>
            <a:avLst/>
            <a:gdLst>
              <a:gd name="T0" fmla="*/ 773113 w 2364"/>
              <a:gd name="T1" fmla="*/ 73056 h 2361"/>
              <a:gd name="T2" fmla="*/ 804069 w 2364"/>
              <a:gd name="T3" fmla="*/ 12705 h 2361"/>
              <a:gd name="T4" fmla="*/ 931863 w 2364"/>
              <a:gd name="T5" fmla="*/ 12705 h 2361"/>
              <a:gd name="T6" fmla="*/ 1081881 w 2364"/>
              <a:gd name="T7" fmla="*/ 158023 h 2361"/>
              <a:gd name="T8" fmla="*/ 1232694 w 2364"/>
              <a:gd name="T9" fmla="*/ 51616 h 2361"/>
              <a:gd name="T10" fmla="*/ 1353344 w 2364"/>
              <a:gd name="T11" fmla="*/ 92908 h 2361"/>
              <a:gd name="T12" fmla="*/ 1354138 w 2364"/>
              <a:gd name="T13" fmla="*/ 257284 h 2361"/>
              <a:gd name="T14" fmla="*/ 1583531 w 2364"/>
              <a:gd name="T15" fmla="*/ 291430 h 2361"/>
              <a:gd name="T16" fmla="*/ 1693863 w 2364"/>
              <a:gd name="T17" fmla="*/ 362897 h 2361"/>
              <a:gd name="T18" fmla="*/ 1687513 w 2364"/>
              <a:gd name="T19" fmla="*/ 433571 h 2361"/>
              <a:gd name="T20" fmla="*/ 1781175 w 2364"/>
              <a:gd name="T21" fmla="*/ 659091 h 2361"/>
              <a:gd name="T22" fmla="*/ 1846263 w 2364"/>
              <a:gd name="T23" fmla="*/ 680532 h 2361"/>
              <a:gd name="T24" fmla="*/ 1864519 w 2364"/>
              <a:gd name="T25" fmla="*/ 806791 h 2361"/>
              <a:gd name="T26" fmla="*/ 1744663 w 2364"/>
              <a:gd name="T27" fmla="*/ 975138 h 2361"/>
              <a:gd name="T28" fmla="*/ 1870869 w 2364"/>
              <a:gd name="T29" fmla="*/ 1103780 h 2361"/>
              <a:gd name="T30" fmla="*/ 1852613 w 2364"/>
              <a:gd name="T31" fmla="*/ 1230833 h 2361"/>
              <a:gd name="T32" fmla="*/ 1680369 w 2364"/>
              <a:gd name="T33" fmla="*/ 1258626 h 2361"/>
              <a:gd name="T34" fmla="*/ 1671638 w 2364"/>
              <a:gd name="T35" fmla="*/ 1479382 h 2361"/>
              <a:gd name="T36" fmla="*/ 1674019 w 2364"/>
              <a:gd name="T37" fmla="*/ 1550850 h 2361"/>
              <a:gd name="T38" fmla="*/ 1557338 w 2364"/>
              <a:gd name="T39" fmla="*/ 1613583 h 2361"/>
              <a:gd name="T40" fmla="*/ 1363663 w 2364"/>
              <a:gd name="T41" fmla="*/ 1621524 h 2361"/>
              <a:gd name="T42" fmla="*/ 1337469 w 2364"/>
              <a:gd name="T43" fmla="*/ 1781929 h 2361"/>
              <a:gd name="T44" fmla="*/ 1226344 w 2364"/>
              <a:gd name="T45" fmla="*/ 1847044 h 2361"/>
              <a:gd name="T46" fmla="*/ 1115219 w 2364"/>
              <a:gd name="T47" fmla="*/ 1719990 h 2361"/>
              <a:gd name="T48" fmla="*/ 918369 w 2364"/>
              <a:gd name="T49" fmla="*/ 1829574 h 2361"/>
              <a:gd name="T50" fmla="*/ 862806 w 2364"/>
              <a:gd name="T51" fmla="*/ 1874837 h 2361"/>
              <a:gd name="T52" fmla="*/ 742156 w 2364"/>
              <a:gd name="T53" fmla="*/ 1823221 h 2361"/>
              <a:gd name="T54" fmla="*/ 598488 w 2364"/>
              <a:gd name="T55" fmla="*/ 1655669 h 2361"/>
              <a:gd name="T56" fmla="*/ 451644 w 2364"/>
              <a:gd name="T57" fmla="*/ 1734284 h 2361"/>
              <a:gd name="T58" fmla="*/ 354013 w 2364"/>
              <a:gd name="T59" fmla="*/ 1650905 h 2361"/>
              <a:gd name="T60" fmla="*/ 354013 w 2364"/>
              <a:gd name="T61" fmla="*/ 1468265 h 2361"/>
              <a:gd name="T62" fmla="*/ 170656 w 2364"/>
              <a:gd name="T63" fmla="*/ 1434119 h 2361"/>
              <a:gd name="T64" fmla="*/ 90488 w 2364"/>
              <a:gd name="T65" fmla="*/ 1334064 h 2361"/>
              <a:gd name="T66" fmla="*/ 200819 w 2364"/>
              <a:gd name="T67" fmla="*/ 1208599 h 2361"/>
              <a:gd name="T68" fmla="*/ 55563 w 2364"/>
              <a:gd name="T69" fmla="*/ 1019606 h 2361"/>
              <a:gd name="T70" fmla="*/ 794 w 2364"/>
              <a:gd name="T71" fmla="*/ 978314 h 2361"/>
              <a:gd name="T72" fmla="*/ 23813 w 2364"/>
              <a:gd name="T73" fmla="*/ 852848 h 2361"/>
              <a:gd name="T74" fmla="*/ 187325 w 2364"/>
              <a:gd name="T75" fmla="*/ 721030 h 2361"/>
              <a:gd name="T76" fmla="*/ 116681 w 2364"/>
              <a:gd name="T77" fmla="*/ 559037 h 2361"/>
              <a:gd name="T78" fmla="*/ 176213 w 2364"/>
              <a:gd name="T79" fmla="*/ 446276 h 2361"/>
              <a:gd name="T80" fmla="*/ 319088 w 2364"/>
              <a:gd name="T81" fmla="*/ 459776 h 2361"/>
              <a:gd name="T82" fmla="*/ 381794 w 2364"/>
              <a:gd name="T83" fmla="*/ 250137 h 2361"/>
              <a:gd name="T84" fmla="*/ 453231 w 2364"/>
              <a:gd name="T85" fmla="*/ 139759 h 2361"/>
              <a:gd name="T86" fmla="*/ 523875 w 2364"/>
              <a:gd name="T87" fmla="*/ 146112 h 2361"/>
              <a:gd name="T88" fmla="*/ 769938 w 2364"/>
              <a:gd name="T89" fmla="*/ 854437 h 2361"/>
              <a:gd name="T90" fmla="*/ 769938 w 2364"/>
              <a:gd name="T91" fmla="*/ 1043429 h 2361"/>
              <a:gd name="T92" fmla="*/ 846138 w 2364"/>
              <a:gd name="T93" fmla="*/ 1122838 h 2361"/>
              <a:gd name="T94" fmla="*/ 1034256 w 2364"/>
              <a:gd name="T95" fmla="*/ 1132367 h 2361"/>
              <a:gd name="T96" fmla="*/ 1119188 w 2364"/>
              <a:gd name="T97" fmla="*/ 1060105 h 2361"/>
              <a:gd name="T98" fmla="*/ 1137444 w 2364"/>
              <a:gd name="T99" fmla="*/ 872700 h 2361"/>
              <a:gd name="T100" fmla="*/ 1069181 w 2364"/>
              <a:gd name="T101" fmla="*/ 784557 h 2361"/>
              <a:gd name="T102" fmla="*/ 882650 w 2364"/>
              <a:gd name="T103" fmla="*/ 757558 h 2361"/>
              <a:gd name="T104" fmla="*/ 1188244 w 2364"/>
              <a:gd name="T105" fmla="*/ 1114897 h 2361"/>
              <a:gd name="T106" fmla="*/ 1070769 w 2364"/>
              <a:gd name="T107" fmla="*/ 1203834 h 2361"/>
              <a:gd name="T108" fmla="*/ 1348581 w 2364"/>
              <a:gd name="T109" fmla="*/ 1313418 h 2361"/>
              <a:gd name="T110" fmla="*/ 1162050 w 2364"/>
              <a:gd name="T111" fmla="*/ 752794 h 2361"/>
              <a:gd name="T112" fmla="*/ 1432719 w 2364"/>
              <a:gd name="T113" fmla="*/ 713089 h 2361"/>
              <a:gd name="T114" fmla="*/ 1276350 w 2364"/>
              <a:gd name="T115" fmla="*/ 524891 h 2361"/>
              <a:gd name="T116" fmla="*/ 712788 w 2364"/>
              <a:gd name="T117" fmla="*/ 1122838 h 2361"/>
              <a:gd name="T118" fmla="*/ 494506 w 2364"/>
              <a:gd name="T119" fmla="*/ 1248303 h 2361"/>
              <a:gd name="T120" fmla="*/ 528638 w 2364"/>
              <a:gd name="T121" fmla="*/ 620975 h 2361"/>
              <a:gd name="T122" fmla="*/ 819944 w 2364"/>
              <a:gd name="T123" fmla="*/ 687678 h 2361"/>
              <a:gd name="T124" fmla="*/ 611188 w 2364"/>
              <a:gd name="T125" fmla="*/ 525685 h 23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4"/>
              <a:gd name="T190" fmla="*/ 0 h 2361"/>
              <a:gd name="T191" fmla="*/ 2364 w 2364"/>
              <a:gd name="T192" fmla="*/ 2361 h 23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4" h="2361">
                <a:moveTo>
                  <a:pt x="665" y="190"/>
                </a:moveTo>
                <a:lnTo>
                  <a:pt x="764" y="283"/>
                </a:lnTo>
                <a:lnTo>
                  <a:pt x="789" y="272"/>
                </a:lnTo>
                <a:lnTo>
                  <a:pt x="814" y="261"/>
                </a:lnTo>
                <a:lnTo>
                  <a:pt x="840" y="251"/>
                </a:lnTo>
                <a:lnTo>
                  <a:pt x="866" y="242"/>
                </a:lnTo>
                <a:lnTo>
                  <a:pt x="891" y="233"/>
                </a:lnTo>
                <a:lnTo>
                  <a:pt x="918" y="225"/>
                </a:lnTo>
                <a:lnTo>
                  <a:pt x="944" y="217"/>
                </a:lnTo>
                <a:lnTo>
                  <a:pt x="971" y="211"/>
                </a:lnTo>
                <a:lnTo>
                  <a:pt x="974" y="92"/>
                </a:lnTo>
                <a:lnTo>
                  <a:pt x="974" y="85"/>
                </a:lnTo>
                <a:lnTo>
                  <a:pt x="974" y="78"/>
                </a:lnTo>
                <a:lnTo>
                  <a:pt x="976" y="64"/>
                </a:lnTo>
                <a:lnTo>
                  <a:pt x="980" y="51"/>
                </a:lnTo>
                <a:lnTo>
                  <a:pt x="986" y="40"/>
                </a:lnTo>
                <a:lnTo>
                  <a:pt x="989" y="34"/>
                </a:lnTo>
                <a:lnTo>
                  <a:pt x="993" y="29"/>
                </a:lnTo>
                <a:lnTo>
                  <a:pt x="998" y="25"/>
                </a:lnTo>
                <a:lnTo>
                  <a:pt x="1003" y="21"/>
                </a:lnTo>
                <a:lnTo>
                  <a:pt x="1008" y="18"/>
                </a:lnTo>
                <a:lnTo>
                  <a:pt x="1013" y="16"/>
                </a:lnTo>
                <a:lnTo>
                  <a:pt x="1019" y="14"/>
                </a:lnTo>
                <a:lnTo>
                  <a:pt x="1025" y="13"/>
                </a:lnTo>
                <a:lnTo>
                  <a:pt x="1129" y="0"/>
                </a:lnTo>
                <a:lnTo>
                  <a:pt x="1135" y="0"/>
                </a:lnTo>
                <a:lnTo>
                  <a:pt x="1141" y="0"/>
                </a:lnTo>
                <a:lnTo>
                  <a:pt x="1147" y="1"/>
                </a:lnTo>
                <a:lnTo>
                  <a:pt x="1152" y="3"/>
                </a:lnTo>
                <a:lnTo>
                  <a:pt x="1159" y="5"/>
                </a:lnTo>
                <a:lnTo>
                  <a:pt x="1164" y="8"/>
                </a:lnTo>
                <a:lnTo>
                  <a:pt x="1169" y="12"/>
                </a:lnTo>
                <a:lnTo>
                  <a:pt x="1174" y="16"/>
                </a:lnTo>
                <a:lnTo>
                  <a:pt x="1183" y="26"/>
                </a:lnTo>
                <a:lnTo>
                  <a:pt x="1190" y="38"/>
                </a:lnTo>
                <a:lnTo>
                  <a:pt x="1195" y="51"/>
                </a:lnTo>
                <a:lnTo>
                  <a:pt x="1196" y="58"/>
                </a:lnTo>
                <a:lnTo>
                  <a:pt x="1198" y="65"/>
                </a:lnTo>
                <a:lnTo>
                  <a:pt x="1223" y="186"/>
                </a:lnTo>
                <a:lnTo>
                  <a:pt x="1251" y="187"/>
                </a:lnTo>
                <a:lnTo>
                  <a:pt x="1279" y="189"/>
                </a:lnTo>
                <a:lnTo>
                  <a:pt x="1307" y="191"/>
                </a:lnTo>
                <a:lnTo>
                  <a:pt x="1334" y="195"/>
                </a:lnTo>
                <a:lnTo>
                  <a:pt x="1363" y="199"/>
                </a:lnTo>
                <a:lnTo>
                  <a:pt x="1390" y="204"/>
                </a:lnTo>
                <a:lnTo>
                  <a:pt x="1418" y="210"/>
                </a:lnTo>
                <a:lnTo>
                  <a:pt x="1445" y="216"/>
                </a:lnTo>
                <a:lnTo>
                  <a:pt x="1506" y="112"/>
                </a:lnTo>
                <a:lnTo>
                  <a:pt x="1508" y="105"/>
                </a:lnTo>
                <a:lnTo>
                  <a:pt x="1512" y="98"/>
                </a:lnTo>
                <a:lnTo>
                  <a:pt x="1520" y="87"/>
                </a:lnTo>
                <a:lnTo>
                  <a:pt x="1530" y="77"/>
                </a:lnTo>
                <a:lnTo>
                  <a:pt x="1541" y="70"/>
                </a:lnTo>
                <a:lnTo>
                  <a:pt x="1547" y="67"/>
                </a:lnTo>
                <a:lnTo>
                  <a:pt x="1553" y="65"/>
                </a:lnTo>
                <a:lnTo>
                  <a:pt x="1559" y="63"/>
                </a:lnTo>
                <a:lnTo>
                  <a:pt x="1564" y="62"/>
                </a:lnTo>
                <a:lnTo>
                  <a:pt x="1570" y="62"/>
                </a:lnTo>
                <a:lnTo>
                  <a:pt x="1576" y="63"/>
                </a:lnTo>
                <a:lnTo>
                  <a:pt x="1582" y="64"/>
                </a:lnTo>
                <a:lnTo>
                  <a:pt x="1588" y="66"/>
                </a:lnTo>
                <a:lnTo>
                  <a:pt x="1686" y="104"/>
                </a:lnTo>
                <a:lnTo>
                  <a:pt x="1691" y="106"/>
                </a:lnTo>
                <a:lnTo>
                  <a:pt x="1696" y="109"/>
                </a:lnTo>
                <a:lnTo>
                  <a:pt x="1701" y="113"/>
                </a:lnTo>
                <a:lnTo>
                  <a:pt x="1705" y="117"/>
                </a:lnTo>
                <a:lnTo>
                  <a:pt x="1709" y="122"/>
                </a:lnTo>
                <a:lnTo>
                  <a:pt x="1712" y="127"/>
                </a:lnTo>
                <a:lnTo>
                  <a:pt x="1715" y="133"/>
                </a:lnTo>
                <a:lnTo>
                  <a:pt x="1717" y="138"/>
                </a:lnTo>
                <a:lnTo>
                  <a:pt x="1720" y="151"/>
                </a:lnTo>
                <a:lnTo>
                  <a:pt x="1721" y="165"/>
                </a:lnTo>
                <a:lnTo>
                  <a:pt x="1720" y="179"/>
                </a:lnTo>
                <a:lnTo>
                  <a:pt x="1718" y="186"/>
                </a:lnTo>
                <a:lnTo>
                  <a:pt x="1716" y="193"/>
                </a:lnTo>
                <a:lnTo>
                  <a:pt x="1682" y="310"/>
                </a:lnTo>
                <a:lnTo>
                  <a:pt x="1706" y="324"/>
                </a:lnTo>
                <a:lnTo>
                  <a:pt x="1732" y="339"/>
                </a:lnTo>
                <a:lnTo>
                  <a:pt x="1756" y="355"/>
                </a:lnTo>
                <a:lnTo>
                  <a:pt x="1779" y="372"/>
                </a:lnTo>
                <a:lnTo>
                  <a:pt x="1803" y="389"/>
                </a:lnTo>
                <a:lnTo>
                  <a:pt x="1826" y="407"/>
                </a:lnTo>
                <a:lnTo>
                  <a:pt x="1848" y="426"/>
                </a:lnTo>
                <a:lnTo>
                  <a:pt x="1871" y="446"/>
                </a:lnTo>
                <a:lnTo>
                  <a:pt x="1970" y="382"/>
                </a:lnTo>
                <a:lnTo>
                  <a:pt x="1976" y="377"/>
                </a:lnTo>
                <a:lnTo>
                  <a:pt x="1983" y="373"/>
                </a:lnTo>
                <a:lnTo>
                  <a:pt x="1995" y="367"/>
                </a:lnTo>
                <a:lnTo>
                  <a:pt x="2008" y="363"/>
                </a:lnTo>
                <a:lnTo>
                  <a:pt x="2021" y="362"/>
                </a:lnTo>
                <a:lnTo>
                  <a:pt x="2027" y="362"/>
                </a:lnTo>
                <a:lnTo>
                  <a:pt x="2033" y="362"/>
                </a:lnTo>
                <a:lnTo>
                  <a:pt x="2039" y="364"/>
                </a:lnTo>
                <a:lnTo>
                  <a:pt x="2046" y="366"/>
                </a:lnTo>
                <a:lnTo>
                  <a:pt x="2051" y="368"/>
                </a:lnTo>
                <a:lnTo>
                  <a:pt x="2057" y="371"/>
                </a:lnTo>
                <a:lnTo>
                  <a:pt x="2061" y="375"/>
                </a:lnTo>
                <a:lnTo>
                  <a:pt x="2066" y="379"/>
                </a:lnTo>
                <a:lnTo>
                  <a:pt x="2134" y="457"/>
                </a:lnTo>
                <a:lnTo>
                  <a:pt x="2138" y="462"/>
                </a:lnTo>
                <a:lnTo>
                  <a:pt x="2141" y="467"/>
                </a:lnTo>
                <a:lnTo>
                  <a:pt x="2144" y="472"/>
                </a:lnTo>
                <a:lnTo>
                  <a:pt x="2146" y="478"/>
                </a:lnTo>
                <a:lnTo>
                  <a:pt x="2147" y="485"/>
                </a:lnTo>
                <a:lnTo>
                  <a:pt x="2147" y="491"/>
                </a:lnTo>
                <a:lnTo>
                  <a:pt x="2147" y="497"/>
                </a:lnTo>
                <a:lnTo>
                  <a:pt x="2147" y="504"/>
                </a:lnTo>
                <a:lnTo>
                  <a:pt x="2144" y="516"/>
                </a:lnTo>
                <a:lnTo>
                  <a:pt x="2138" y="528"/>
                </a:lnTo>
                <a:lnTo>
                  <a:pt x="2130" y="540"/>
                </a:lnTo>
                <a:lnTo>
                  <a:pt x="2126" y="546"/>
                </a:lnTo>
                <a:lnTo>
                  <a:pt x="2120" y="551"/>
                </a:lnTo>
                <a:lnTo>
                  <a:pt x="2035" y="639"/>
                </a:lnTo>
                <a:lnTo>
                  <a:pt x="2052" y="663"/>
                </a:lnTo>
                <a:lnTo>
                  <a:pt x="2066" y="688"/>
                </a:lnTo>
                <a:lnTo>
                  <a:pt x="2080" y="713"/>
                </a:lnTo>
                <a:lnTo>
                  <a:pt x="2093" y="739"/>
                </a:lnTo>
                <a:lnTo>
                  <a:pt x="2105" y="764"/>
                </a:lnTo>
                <a:lnTo>
                  <a:pt x="2118" y="790"/>
                </a:lnTo>
                <a:lnTo>
                  <a:pt x="2128" y="816"/>
                </a:lnTo>
                <a:lnTo>
                  <a:pt x="2138" y="842"/>
                </a:lnTo>
                <a:lnTo>
                  <a:pt x="2244" y="830"/>
                </a:lnTo>
                <a:lnTo>
                  <a:pt x="2252" y="828"/>
                </a:lnTo>
                <a:lnTo>
                  <a:pt x="2259" y="827"/>
                </a:lnTo>
                <a:lnTo>
                  <a:pt x="2273" y="827"/>
                </a:lnTo>
                <a:lnTo>
                  <a:pt x="2286" y="829"/>
                </a:lnTo>
                <a:lnTo>
                  <a:pt x="2298" y="833"/>
                </a:lnTo>
                <a:lnTo>
                  <a:pt x="2305" y="836"/>
                </a:lnTo>
                <a:lnTo>
                  <a:pt x="2310" y="840"/>
                </a:lnTo>
                <a:lnTo>
                  <a:pt x="2315" y="843"/>
                </a:lnTo>
                <a:lnTo>
                  <a:pt x="2319" y="848"/>
                </a:lnTo>
                <a:lnTo>
                  <a:pt x="2323" y="852"/>
                </a:lnTo>
                <a:lnTo>
                  <a:pt x="2326" y="857"/>
                </a:lnTo>
                <a:lnTo>
                  <a:pt x="2329" y="864"/>
                </a:lnTo>
                <a:lnTo>
                  <a:pt x="2331" y="870"/>
                </a:lnTo>
                <a:lnTo>
                  <a:pt x="2358" y="969"/>
                </a:lnTo>
                <a:lnTo>
                  <a:pt x="2359" y="975"/>
                </a:lnTo>
                <a:lnTo>
                  <a:pt x="2360" y="981"/>
                </a:lnTo>
                <a:lnTo>
                  <a:pt x="2360" y="987"/>
                </a:lnTo>
                <a:lnTo>
                  <a:pt x="2359" y="994"/>
                </a:lnTo>
                <a:lnTo>
                  <a:pt x="2357" y="1000"/>
                </a:lnTo>
                <a:lnTo>
                  <a:pt x="2355" y="1006"/>
                </a:lnTo>
                <a:lnTo>
                  <a:pt x="2353" y="1011"/>
                </a:lnTo>
                <a:lnTo>
                  <a:pt x="2349" y="1016"/>
                </a:lnTo>
                <a:lnTo>
                  <a:pt x="2341" y="1026"/>
                </a:lnTo>
                <a:lnTo>
                  <a:pt x="2331" y="1035"/>
                </a:lnTo>
                <a:lnTo>
                  <a:pt x="2319" y="1042"/>
                </a:lnTo>
                <a:lnTo>
                  <a:pt x="2312" y="1045"/>
                </a:lnTo>
                <a:lnTo>
                  <a:pt x="2305" y="1047"/>
                </a:lnTo>
                <a:lnTo>
                  <a:pt x="2194" y="1088"/>
                </a:lnTo>
                <a:lnTo>
                  <a:pt x="2197" y="1116"/>
                </a:lnTo>
                <a:lnTo>
                  <a:pt x="2198" y="1145"/>
                </a:lnTo>
                <a:lnTo>
                  <a:pt x="2199" y="1172"/>
                </a:lnTo>
                <a:lnTo>
                  <a:pt x="2199" y="1201"/>
                </a:lnTo>
                <a:lnTo>
                  <a:pt x="2198" y="1228"/>
                </a:lnTo>
                <a:lnTo>
                  <a:pt x="2197" y="1257"/>
                </a:lnTo>
                <a:lnTo>
                  <a:pt x="2194" y="1285"/>
                </a:lnTo>
                <a:lnTo>
                  <a:pt x="2191" y="1313"/>
                </a:lnTo>
                <a:lnTo>
                  <a:pt x="2303" y="1352"/>
                </a:lnTo>
                <a:lnTo>
                  <a:pt x="2310" y="1354"/>
                </a:lnTo>
                <a:lnTo>
                  <a:pt x="2317" y="1356"/>
                </a:lnTo>
                <a:lnTo>
                  <a:pt x="2330" y="1362"/>
                </a:lnTo>
                <a:lnTo>
                  <a:pt x="2341" y="1370"/>
                </a:lnTo>
                <a:lnTo>
                  <a:pt x="2350" y="1380"/>
                </a:lnTo>
                <a:lnTo>
                  <a:pt x="2354" y="1385"/>
                </a:lnTo>
                <a:lnTo>
                  <a:pt x="2357" y="1390"/>
                </a:lnTo>
                <a:lnTo>
                  <a:pt x="2359" y="1396"/>
                </a:lnTo>
                <a:lnTo>
                  <a:pt x="2361" y="1401"/>
                </a:lnTo>
                <a:lnTo>
                  <a:pt x="2364" y="1407"/>
                </a:lnTo>
                <a:lnTo>
                  <a:pt x="2364" y="1413"/>
                </a:lnTo>
                <a:lnTo>
                  <a:pt x="2364" y="1419"/>
                </a:lnTo>
                <a:lnTo>
                  <a:pt x="2364" y="1425"/>
                </a:lnTo>
                <a:lnTo>
                  <a:pt x="2344" y="1528"/>
                </a:lnTo>
                <a:lnTo>
                  <a:pt x="2342" y="1534"/>
                </a:lnTo>
                <a:lnTo>
                  <a:pt x="2340" y="1539"/>
                </a:lnTo>
                <a:lnTo>
                  <a:pt x="2337" y="1545"/>
                </a:lnTo>
                <a:lnTo>
                  <a:pt x="2334" y="1550"/>
                </a:lnTo>
                <a:lnTo>
                  <a:pt x="2330" y="1554"/>
                </a:lnTo>
                <a:lnTo>
                  <a:pt x="2326" y="1558"/>
                </a:lnTo>
                <a:lnTo>
                  <a:pt x="2321" y="1563"/>
                </a:lnTo>
                <a:lnTo>
                  <a:pt x="2315" y="1566"/>
                </a:lnTo>
                <a:lnTo>
                  <a:pt x="2304" y="1572"/>
                </a:lnTo>
                <a:lnTo>
                  <a:pt x="2290" y="1575"/>
                </a:lnTo>
                <a:lnTo>
                  <a:pt x="2276" y="1576"/>
                </a:lnTo>
                <a:lnTo>
                  <a:pt x="2269" y="1575"/>
                </a:lnTo>
                <a:lnTo>
                  <a:pt x="2261" y="1574"/>
                </a:lnTo>
                <a:lnTo>
                  <a:pt x="2127" y="1560"/>
                </a:lnTo>
                <a:lnTo>
                  <a:pt x="2117" y="1585"/>
                </a:lnTo>
                <a:lnTo>
                  <a:pt x="2105" y="1609"/>
                </a:lnTo>
                <a:lnTo>
                  <a:pt x="2093" y="1634"/>
                </a:lnTo>
                <a:lnTo>
                  <a:pt x="2081" y="1658"/>
                </a:lnTo>
                <a:lnTo>
                  <a:pt x="2068" y="1682"/>
                </a:lnTo>
                <a:lnTo>
                  <a:pt x="2055" y="1706"/>
                </a:lnTo>
                <a:lnTo>
                  <a:pt x="2039" y="1729"/>
                </a:lnTo>
                <a:lnTo>
                  <a:pt x="2024" y="1751"/>
                </a:lnTo>
                <a:lnTo>
                  <a:pt x="2030" y="1757"/>
                </a:lnTo>
                <a:lnTo>
                  <a:pt x="2101" y="1858"/>
                </a:lnTo>
                <a:lnTo>
                  <a:pt x="2106" y="1863"/>
                </a:lnTo>
                <a:lnTo>
                  <a:pt x="2111" y="1869"/>
                </a:lnTo>
                <a:lnTo>
                  <a:pt x="2118" y="1882"/>
                </a:lnTo>
                <a:lnTo>
                  <a:pt x="2122" y="1895"/>
                </a:lnTo>
                <a:lnTo>
                  <a:pt x="2125" y="1908"/>
                </a:lnTo>
                <a:lnTo>
                  <a:pt x="2125" y="1914"/>
                </a:lnTo>
                <a:lnTo>
                  <a:pt x="2124" y="1920"/>
                </a:lnTo>
                <a:lnTo>
                  <a:pt x="2123" y="1926"/>
                </a:lnTo>
                <a:lnTo>
                  <a:pt x="2122" y="1932"/>
                </a:lnTo>
                <a:lnTo>
                  <a:pt x="2119" y="1937"/>
                </a:lnTo>
                <a:lnTo>
                  <a:pt x="2116" y="1944"/>
                </a:lnTo>
                <a:lnTo>
                  <a:pt x="2113" y="1949"/>
                </a:lnTo>
                <a:lnTo>
                  <a:pt x="2109" y="1953"/>
                </a:lnTo>
                <a:lnTo>
                  <a:pt x="2033" y="2025"/>
                </a:lnTo>
                <a:lnTo>
                  <a:pt x="2028" y="2029"/>
                </a:lnTo>
                <a:lnTo>
                  <a:pt x="2023" y="2032"/>
                </a:lnTo>
                <a:lnTo>
                  <a:pt x="2018" y="2035"/>
                </a:lnTo>
                <a:lnTo>
                  <a:pt x="2012" y="2037"/>
                </a:lnTo>
                <a:lnTo>
                  <a:pt x="2006" y="2039"/>
                </a:lnTo>
                <a:lnTo>
                  <a:pt x="2000" y="2039"/>
                </a:lnTo>
                <a:lnTo>
                  <a:pt x="1994" y="2040"/>
                </a:lnTo>
                <a:lnTo>
                  <a:pt x="1988" y="2039"/>
                </a:lnTo>
                <a:lnTo>
                  <a:pt x="1974" y="2037"/>
                </a:lnTo>
                <a:lnTo>
                  <a:pt x="1962" y="2032"/>
                </a:lnTo>
                <a:lnTo>
                  <a:pt x="1950" y="2024"/>
                </a:lnTo>
                <a:lnTo>
                  <a:pt x="1944" y="2020"/>
                </a:lnTo>
                <a:lnTo>
                  <a:pt x="1939" y="2015"/>
                </a:lnTo>
                <a:lnTo>
                  <a:pt x="1856" y="1941"/>
                </a:lnTo>
                <a:lnTo>
                  <a:pt x="1832" y="1961"/>
                </a:lnTo>
                <a:lnTo>
                  <a:pt x="1810" y="1979"/>
                </a:lnTo>
                <a:lnTo>
                  <a:pt x="1787" y="1995"/>
                </a:lnTo>
                <a:lnTo>
                  <a:pt x="1765" y="2012"/>
                </a:lnTo>
                <a:lnTo>
                  <a:pt x="1742" y="2028"/>
                </a:lnTo>
                <a:lnTo>
                  <a:pt x="1718" y="2042"/>
                </a:lnTo>
                <a:lnTo>
                  <a:pt x="1695" y="2056"/>
                </a:lnTo>
                <a:lnTo>
                  <a:pt x="1671" y="2069"/>
                </a:lnTo>
                <a:lnTo>
                  <a:pt x="1646" y="2082"/>
                </a:lnTo>
                <a:lnTo>
                  <a:pt x="1680" y="2178"/>
                </a:lnTo>
                <a:lnTo>
                  <a:pt x="1683" y="2185"/>
                </a:lnTo>
                <a:lnTo>
                  <a:pt x="1686" y="2191"/>
                </a:lnTo>
                <a:lnTo>
                  <a:pt x="1689" y="2206"/>
                </a:lnTo>
                <a:lnTo>
                  <a:pt x="1690" y="2219"/>
                </a:lnTo>
                <a:lnTo>
                  <a:pt x="1688" y="2232"/>
                </a:lnTo>
                <a:lnTo>
                  <a:pt x="1687" y="2238"/>
                </a:lnTo>
                <a:lnTo>
                  <a:pt x="1685" y="2244"/>
                </a:lnTo>
                <a:lnTo>
                  <a:pt x="1682" y="2249"/>
                </a:lnTo>
                <a:lnTo>
                  <a:pt x="1679" y="2255"/>
                </a:lnTo>
                <a:lnTo>
                  <a:pt x="1675" y="2259"/>
                </a:lnTo>
                <a:lnTo>
                  <a:pt x="1671" y="2265"/>
                </a:lnTo>
                <a:lnTo>
                  <a:pt x="1666" y="2268"/>
                </a:lnTo>
                <a:lnTo>
                  <a:pt x="1660" y="2272"/>
                </a:lnTo>
                <a:lnTo>
                  <a:pt x="1569" y="2320"/>
                </a:lnTo>
                <a:lnTo>
                  <a:pt x="1563" y="2322"/>
                </a:lnTo>
                <a:lnTo>
                  <a:pt x="1557" y="2324"/>
                </a:lnTo>
                <a:lnTo>
                  <a:pt x="1551" y="2326"/>
                </a:lnTo>
                <a:lnTo>
                  <a:pt x="1545" y="2326"/>
                </a:lnTo>
                <a:lnTo>
                  <a:pt x="1539" y="2326"/>
                </a:lnTo>
                <a:lnTo>
                  <a:pt x="1532" y="2324"/>
                </a:lnTo>
                <a:lnTo>
                  <a:pt x="1526" y="2323"/>
                </a:lnTo>
                <a:lnTo>
                  <a:pt x="1520" y="2321"/>
                </a:lnTo>
                <a:lnTo>
                  <a:pt x="1509" y="2315"/>
                </a:lnTo>
                <a:lnTo>
                  <a:pt x="1498" y="2307"/>
                </a:lnTo>
                <a:lnTo>
                  <a:pt x="1489" y="2297"/>
                </a:lnTo>
                <a:lnTo>
                  <a:pt x="1485" y="2291"/>
                </a:lnTo>
                <a:lnTo>
                  <a:pt x="1481" y="2284"/>
                </a:lnTo>
                <a:lnTo>
                  <a:pt x="1406" y="2168"/>
                </a:lnTo>
                <a:lnTo>
                  <a:pt x="1405" y="2166"/>
                </a:lnTo>
                <a:lnTo>
                  <a:pt x="1379" y="2172"/>
                </a:lnTo>
                <a:lnTo>
                  <a:pt x="1352" y="2176"/>
                </a:lnTo>
                <a:lnTo>
                  <a:pt x="1325" y="2180"/>
                </a:lnTo>
                <a:lnTo>
                  <a:pt x="1298" y="2183"/>
                </a:lnTo>
                <a:lnTo>
                  <a:pt x="1270" y="2185"/>
                </a:lnTo>
                <a:lnTo>
                  <a:pt x="1244" y="2187"/>
                </a:lnTo>
                <a:lnTo>
                  <a:pt x="1216" y="2188"/>
                </a:lnTo>
                <a:lnTo>
                  <a:pt x="1189" y="2188"/>
                </a:lnTo>
                <a:lnTo>
                  <a:pt x="1158" y="2296"/>
                </a:lnTo>
                <a:lnTo>
                  <a:pt x="1157" y="2304"/>
                </a:lnTo>
                <a:lnTo>
                  <a:pt x="1155" y="2311"/>
                </a:lnTo>
                <a:lnTo>
                  <a:pt x="1149" y="2323"/>
                </a:lnTo>
                <a:lnTo>
                  <a:pt x="1142" y="2336"/>
                </a:lnTo>
                <a:lnTo>
                  <a:pt x="1133" y="2345"/>
                </a:lnTo>
                <a:lnTo>
                  <a:pt x="1128" y="2349"/>
                </a:lnTo>
                <a:lnTo>
                  <a:pt x="1123" y="2353"/>
                </a:lnTo>
                <a:lnTo>
                  <a:pt x="1118" y="2356"/>
                </a:lnTo>
                <a:lnTo>
                  <a:pt x="1112" y="2358"/>
                </a:lnTo>
                <a:lnTo>
                  <a:pt x="1107" y="2360"/>
                </a:lnTo>
                <a:lnTo>
                  <a:pt x="1101" y="2361"/>
                </a:lnTo>
                <a:lnTo>
                  <a:pt x="1095" y="2361"/>
                </a:lnTo>
                <a:lnTo>
                  <a:pt x="1087" y="2361"/>
                </a:lnTo>
                <a:lnTo>
                  <a:pt x="985" y="2348"/>
                </a:lnTo>
                <a:lnTo>
                  <a:pt x="979" y="2346"/>
                </a:lnTo>
                <a:lnTo>
                  <a:pt x="973" y="2345"/>
                </a:lnTo>
                <a:lnTo>
                  <a:pt x="968" y="2342"/>
                </a:lnTo>
                <a:lnTo>
                  <a:pt x="963" y="2339"/>
                </a:lnTo>
                <a:lnTo>
                  <a:pt x="957" y="2335"/>
                </a:lnTo>
                <a:lnTo>
                  <a:pt x="952" y="2331"/>
                </a:lnTo>
                <a:lnTo>
                  <a:pt x="948" y="2326"/>
                </a:lnTo>
                <a:lnTo>
                  <a:pt x="945" y="2320"/>
                </a:lnTo>
                <a:lnTo>
                  <a:pt x="939" y="2309"/>
                </a:lnTo>
                <a:lnTo>
                  <a:pt x="935" y="2296"/>
                </a:lnTo>
                <a:lnTo>
                  <a:pt x="933" y="2282"/>
                </a:lnTo>
                <a:lnTo>
                  <a:pt x="933" y="2275"/>
                </a:lnTo>
                <a:lnTo>
                  <a:pt x="934" y="2268"/>
                </a:lnTo>
                <a:lnTo>
                  <a:pt x="939" y="2154"/>
                </a:lnTo>
                <a:lnTo>
                  <a:pt x="913" y="2147"/>
                </a:lnTo>
                <a:lnTo>
                  <a:pt x="885" y="2139"/>
                </a:lnTo>
                <a:lnTo>
                  <a:pt x="859" y="2129"/>
                </a:lnTo>
                <a:lnTo>
                  <a:pt x="832" y="2119"/>
                </a:lnTo>
                <a:lnTo>
                  <a:pt x="806" y="2109"/>
                </a:lnTo>
                <a:lnTo>
                  <a:pt x="781" y="2097"/>
                </a:lnTo>
                <a:lnTo>
                  <a:pt x="754" y="2085"/>
                </a:lnTo>
                <a:lnTo>
                  <a:pt x="729" y="2073"/>
                </a:lnTo>
                <a:lnTo>
                  <a:pt x="639" y="2155"/>
                </a:lnTo>
                <a:lnTo>
                  <a:pt x="635" y="2161"/>
                </a:lnTo>
                <a:lnTo>
                  <a:pt x="629" y="2166"/>
                </a:lnTo>
                <a:lnTo>
                  <a:pt x="618" y="2174"/>
                </a:lnTo>
                <a:lnTo>
                  <a:pt x="606" y="2180"/>
                </a:lnTo>
                <a:lnTo>
                  <a:pt x="594" y="2184"/>
                </a:lnTo>
                <a:lnTo>
                  <a:pt x="588" y="2185"/>
                </a:lnTo>
                <a:lnTo>
                  <a:pt x="582" y="2185"/>
                </a:lnTo>
                <a:lnTo>
                  <a:pt x="575" y="2185"/>
                </a:lnTo>
                <a:lnTo>
                  <a:pt x="569" y="2184"/>
                </a:lnTo>
                <a:lnTo>
                  <a:pt x="563" y="2182"/>
                </a:lnTo>
                <a:lnTo>
                  <a:pt x="557" y="2180"/>
                </a:lnTo>
                <a:lnTo>
                  <a:pt x="552" y="2177"/>
                </a:lnTo>
                <a:lnTo>
                  <a:pt x="547" y="2174"/>
                </a:lnTo>
                <a:lnTo>
                  <a:pt x="466" y="2109"/>
                </a:lnTo>
                <a:lnTo>
                  <a:pt x="461" y="2105"/>
                </a:lnTo>
                <a:lnTo>
                  <a:pt x="457" y="2101"/>
                </a:lnTo>
                <a:lnTo>
                  <a:pt x="454" y="2096"/>
                </a:lnTo>
                <a:lnTo>
                  <a:pt x="450" y="2090"/>
                </a:lnTo>
                <a:lnTo>
                  <a:pt x="448" y="2085"/>
                </a:lnTo>
                <a:lnTo>
                  <a:pt x="446" y="2079"/>
                </a:lnTo>
                <a:lnTo>
                  <a:pt x="445" y="2073"/>
                </a:lnTo>
                <a:lnTo>
                  <a:pt x="445" y="2066"/>
                </a:lnTo>
                <a:lnTo>
                  <a:pt x="446" y="2053"/>
                </a:lnTo>
                <a:lnTo>
                  <a:pt x="449" y="2040"/>
                </a:lnTo>
                <a:lnTo>
                  <a:pt x="455" y="2027"/>
                </a:lnTo>
                <a:lnTo>
                  <a:pt x="459" y="2021"/>
                </a:lnTo>
                <a:lnTo>
                  <a:pt x="463" y="2015"/>
                </a:lnTo>
                <a:lnTo>
                  <a:pt x="523" y="1926"/>
                </a:lnTo>
                <a:lnTo>
                  <a:pt x="496" y="1902"/>
                </a:lnTo>
                <a:lnTo>
                  <a:pt x="471" y="1875"/>
                </a:lnTo>
                <a:lnTo>
                  <a:pt x="446" y="1849"/>
                </a:lnTo>
                <a:lnTo>
                  <a:pt x="423" y="1822"/>
                </a:lnTo>
                <a:lnTo>
                  <a:pt x="395" y="1786"/>
                </a:lnTo>
                <a:lnTo>
                  <a:pt x="369" y="1749"/>
                </a:lnTo>
                <a:lnTo>
                  <a:pt x="274" y="1793"/>
                </a:lnTo>
                <a:lnTo>
                  <a:pt x="268" y="1797"/>
                </a:lnTo>
                <a:lnTo>
                  <a:pt x="260" y="1801"/>
                </a:lnTo>
                <a:lnTo>
                  <a:pt x="247" y="1805"/>
                </a:lnTo>
                <a:lnTo>
                  <a:pt x="234" y="1807"/>
                </a:lnTo>
                <a:lnTo>
                  <a:pt x="221" y="1807"/>
                </a:lnTo>
                <a:lnTo>
                  <a:pt x="215" y="1806"/>
                </a:lnTo>
                <a:lnTo>
                  <a:pt x="209" y="1805"/>
                </a:lnTo>
                <a:lnTo>
                  <a:pt x="203" y="1803"/>
                </a:lnTo>
                <a:lnTo>
                  <a:pt x="197" y="1800"/>
                </a:lnTo>
                <a:lnTo>
                  <a:pt x="192" y="1797"/>
                </a:lnTo>
                <a:lnTo>
                  <a:pt x="187" y="1793"/>
                </a:lnTo>
                <a:lnTo>
                  <a:pt x="183" y="1789"/>
                </a:lnTo>
                <a:lnTo>
                  <a:pt x="179" y="1784"/>
                </a:lnTo>
                <a:lnTo>
                  <a:pt x="121" y="1698"/>
                </a:lnTo>
                <a:lnTo>
                  <a:pt x="118" y="1693"/>
                </a:lnTo>
                <a:lnTo>
                  <a:pt x="116" y="1686"/>
                </a:lnTo>
                <a:lnTo>
                  <a:pt x="114" y="1680"/>
                </a:lnTo>
                <a:lnTo>
                  <a:pt x="113" y="1674"/>
                </a:lnTo>
                <a:lnTo>
                  <a:pt x="112" y="1668"/>
                </a:lnTo>
                <a:lnTo>
                  <a:pt x="113" y="1662"/>
                </a:lnTo>
                <a:lnTo>
                  <a:pt x="113" y="1656"/>
                </a:lnTo>
                <a:lnTo>
                  <a:pt x="115" y="1650"/>
                </a:lnTo>
                <a:lnTo>
                  <a:pt x="120" y="1638"/>
                </a:lnTo>
                <a:lnTo>
                  <a:pt x="127" y="1627"/>
                </a:lnTo>
                <a:lnTo>
                  <a:pt x="137" y="1615"/>
                </a:lnTo>
                <a:lnTo>
                  <a:pt x="142" y="1611"/>
                </a:lnTo>
                <a:lnTo>
                  <a:pt x="148" y="1606"/>
                </a:lnTo>
                <a:lnTo>
                  <a:pt x="253" y="1522"/>
                </a:lnTo>
                <a:lnTo>
                  <a:pt x="245" y="1495"/>
                </a:lnTo>
                <a:lnTo>
                  <a:pt x="237" y="1469"/>
                </a:lnTo>
                <a:lnTo>
                  <a:pt x="229" y="1443"/>
                </a:lnTo>
                <a:lnTo>
                  <a:pt x="223" y="1416"/>
                </a:lnTo>
                <a:lnTo>
                  <a:pt x="217" y="1390"/>
                </a:lnTo>
                <a:lnTo>
                  <a:pt x="212" y="1362"/>
                </a:lnTo>
                <a:lnTo>
                  <a:pt x="208" y="1336"/>
                </a:lnTo>
                <a:lnTo>
                  <a:pt x="204" y="1309"/>
                </a:lnTo>
                <a:lnTo>
                  <a:pt x="197" y="1310"/>
                </a:lnTo>
                <a:lnTo>
                  <a:pt x="191" y="1310"/>
                </a:lnTo>
                <a:lnTo>
                  <a:pt x="70" y="1284"/>
                </a:lnTo>
                <a:lnTo>
                  <a:pt x="62" y="1283"/>
                </a:lnTo>
                <a:lnTo>
                  <a:pt x="55" y="1282"/>
                </a:lnTo>
                <a:lnTo>
                  <a:pt x="42" y="1278"/>
                </a:lnTo>
                <a:lnTo>
                  <a:pt x="30" y="1272"/>
                </a:lnTo>
                <a:lnTo>
                  <a:pt x="20" y="1264"/>
                </a:lnTo>
                <a:lnTo>
                  <a:pt x="16" y="1260"/>
                </a:lnTo>
                <a:lnTo>
                  <a:pt x="12" y="1255"/>
                </a:lnTo>
                <a:lnTo>
                  <a:pt x="7" y="1250"/>
                </a:lnTo>
                <a:lnTo>
                  <a:pt x="5" y="1243"/>
                </a:lnTo>
                <a:lnTo>
                  <a:pt x="2" y="1238"/>
                </a:lnTo>
                <a:lnTo>
                  <a:pt x="1" y="1232"/>
                </a:lnTo>
                <a:lnTo>
                  <a:pt x="0" y="1226"/>
                </a:lnTo>
                <a:lnTo>
                  <a:pt x="0" y="1220"/>
                </a:lnTo>
                <a:lnTo>
                  <a:pt x="5" y="1116"/>
                </a:lnTo>
                <a:lnTo>
                  <a:pt x="6" y="1109"/>
                </a:lnTo>
                <a:lnTo>
                  <a:pt x="7" y="1104"/>
                </a:lnTo>
                <a:lnTo>
                  <a:pt x="11" y="1098"/>
                </a:lnTo>
                <a:lnTo>
                  <a:pt x="13" y="1093"/>
                </a:lnTo>
                <a:lnTo>
                  <a:pt x="16" y="1087"/>
                </a:lnTo>
                <a:lnTo>
                  <a:pt x="20" y="1083"/>
                </a:lnTo>
                <a:lnTo>
                  <a:pt x="25" y="1078"/>
                </a:lnTo>
                <a:lnTo>
                  <a:pt x="30" y="1074"/>
                </a:lnTo>
                <a:lnTo>
                  <a:pt x="40" y="1068"/>
                </a:lnTo>
                <a:lnTo>
                  <a:pt x="53" y="1063"/>
                </a:lnTo>
                <a:lnTo>
                  <a:pt x="67" y="1060"/>
                </a:lnTo>
                <a:lnTo>
                  <a:pt x="75" y="1059"/>
                </a:lnTo>
                <a:lnTo>
                  <a:pt x="82" y="1059"/>
                </a:lnTo>
                <a:lnTo>
                  <a:pt x="205" y="1056"/>
                </a:lnTo>
                <a:lnTo>
                  <a:pt x="210" y="1025"/>
                </a:lnTo>
                <a:lnTo>
                  <a:pt x="215" y="996"/>
                </a:lnTo>
                <a:lnTo>
                  <a:pt x="221" y="966"/>
                </a:lnTo>
                <a:lnTo>
                  <a:pt x="228" y="938"/>
                </a:lnTo>
                <a:lnTo>
                  <a:pt x="236" y="908"/>
                </a:lnTo>
                <a:lnTo>
                  <a:pt x="244" y="880"/>
                </a:lnTo>
                <a:lnTo>
                  <a:pt x="254" y="851"/>
                </a:lnTo>
                <a:lnTo>
                  <a:pt x="265" y="823"/>
                </a:lnTo>
                <a:lnTo>
                  <a:pt x="185" y="758"/>
                </a:lnTo>
                <a:lnTo>
                  <a:pt x="179" y="754"/>
                </a:lnTo>
                <a:lnTo>
                  <a:pt x="173" y="750"/>
                </a:lnTo>
                <a:lnTo>
                  <a:pt x="163" y="740"/>
                </a:lnTo>
                <a:lnTo>
                  <a:pt x="155" y="728"/>
                </a:lnTo>
                <a:lnTo>
                  <a:pt x="150" y="716"/>
                </a:lnTo>
                <a:lnTo>
                  <a:pt x="148" y="710"/>
                </a:lnTo>
                <a:lnTo>
                  <a:pt x="147" y="704"/>
                </a:lnTo>
                <a:lnTo>
                  <a:pt x="146" y="698"/>
                </a:lnTo>
                <a:lnTo>
                  <a:pt x="146" y="692"/>
                </a:lnTo>
                <a:lnTo>
                  <a:pt x="147" y="686"/>
                </a:lnTo>
                <a:lnTo>
                  <a:pt x="148" y="680"/>
                </a:lnTo>
                <a:lnTo>
                  <a:pt x="150" y="675"/>
                </a:lnTo>
                <a:lnTo>
                  <a:pt x="153" y="668"/>
                </a:lnTo>
                <a:lnTo>
                  <a:pt x="206" y="579"/>
                </a:lnTo>
                <a:lnTo>
                  <a:pt x="209" y="574"/>
                </a:lnTo>
                <a:lnTo>
                  <a:pt x="213" y="569"/>
                </a:lnTo>
                <a:lnTo>
                  <a:pt x="217" y="565"/>
                </a:lnTo>
                <a:lnTo>
                  <a:pt x="222" y="562"/>
                </a:lnTo>
                <a:lnTo>
                  <a:pt x="228" y="559"/>
                </a:lnTo>
                <a:lnTo>
                  <a:pt x="233" y="556"/>
                </a:lnTo>
                <a:lnTo>
                  <a:pt x="239" y="554"/>
                </a:lnTo>
                <a:lnTo>
                  <a:pt x="245" y="553"/>
                </a:lnTo>
                <a:lnTo>
                  <a:pt x="258" y="552"/>
                </a:lnTo>
                <a:lnTo>
                  <a:pt x="272" y="553"/>
                </a:lnTo>
                <a:lnTo>
                  <a:pt x="286" y="557"/>
                </a:lnTo>
                <a:lnTo>
                  <a:pt x="292" y="560"/>
                </a:lnTo>
                <a:lnTo>
                  <a:pt x="299" y="563"/>
                </a:lnTo>
                <a:lnTo>
                  <a:pt x="383" y="603"/>
                </a:lnTo>
                <a:lnTo>
                  <a:pt x="402" y="579"/>
                </a:lnTo>
                <a:lnTo>
                  <a:pt x="420" y="556"/>
                </a:lnTo>
                <a:lnTo>
                  <a:pt x="439" y="532"/>
                </a:lnTo>
                <a:lnTo>
                  <a:pt x="461" y="509"/>
                </a:lnTo>
                <a:lnTo>
                  <a:pt x="481" y="487"/>
                </a:lnTo>
                <a:lnTo>
                  <a:pt x="503" y="465"/>
                </a:lnTo>
                <a:lnTo>
                  <a:pt x="527" y="444"/>
                </a:lnTo>
                <a:lnTo>
                  <a:pt x="550" y="423"/>
                </a:lnTo>
                <a:lnTo>
                  <a:pt x="496" y="339"/>
                </a:lnTo>
                <a:lnTo>
                  <a:pt x="492" y="334"/>
                </a:lnTo>
                <a:lnTo>
                  <a:pt x="487" y="328"/>
                </a:lnTo>
                <a:lnTo>
                  <a:pt x="481" y="315"/>
                </a:lnTo>
                <a:lnTo>
                  <a:pt x="477" y="303"/>
                </a:lnTo>
                <a:lnTo>
                  <a:pt x="476" y="289"/>
                </a:lnTo>
                <a:lnTo>
                  <a:pt x="476" y="283"/>
                </a:lnTo>
                <a:lnTo>
                  <a:pt x="476" y="276"/>
                </a:lnTo>
                <a:lnTo>
                  <a:pt x="478" y="270"/>
                </a:lnTo>
                <a:lnTo>
                  <a:pt x="480" y="265"/>
                </a:lnTo>
                <a:lnTo>
                  <a:pt x="482" y="259"/>
                </a:lnTo>
                <a:lnTo>
                  <a:pt x="485" y="254"/>
                </a:lnTo>
                <a:lnTo>
                  <a:pt x="489" y="249"/>
                </a:lnTo>
                <a:lnTo>
                  <a:pt x="493" y="245"/>
                </a:lnTo>
                <a:lnTo>
                  <a:pt x="571" y="176"/>
                </a:lnTo>
                <a:lnTo>
                  <a:pt x="575" y="172"/>
                </a:lnTo>
                <a:lnTo>
                  <a:pt x="581" y="169"/>
                </a:lnTo>
                <a:lnTo>
                  <a:pt x="587" y="167"/>
                </a:lnTo>
                <a:lnTo>
                  <a:pt x="593" y="165"/>
                </a:lnTo>
                <a:lnTo>
                  <a:pt x="599" y="162"/>
                </a:lnTo>
                <a:lnTo>
                  <a:pt x="605" y="162"/>
                </a:lnTo>
                <a:lnTo>
                  <a:pt x="611" y="162"/>
                </a:lnTo>
                <a:lnTo>
                  <a:pt x="617" y="162"/>
                </a:lnTo>
                <a:lnTo>
                  <a:pt x="630" y="167"/>
                </a:lnTo>
                <a:lnTo>
                  <a:pt x="642" y="172"/>
                </a:lnTo>
                <a:lnTo>
                  <a:pt x="654" y="180"/>
                </a:lnTo>
                <a:lnTo>
                  <a:pt x="660" y="184"/>
                </a:lnTo>
                <a:lnTo>
                  <a:pt x="665" y="190"/>
                </a:lnTo>
                <a:close/>
                <a:moveTo>
                  <a:pt x="1034" y="997"/>
                </a:moveTo>
                <a:lnTo>
                  <a:pt x="1034" y="997"/>
                </a:lnTo>
                <a:lnTo>
                  <a:pt x="1024" y="1006"/>
                </a:lnTo>
                <a:lnTo>
                  <a:pt x="1014" y="1015"/>
                </a:lnTo>
                <a:lnTo>
                  <a:pt x="1006" y="1024"/>
                </a:lnTo>
                <a:lnTo>
                  <a:pt x="997" y="1034"/>
                </a:lnTo>
                <a:lnTo>
                  <a:pt x="990" y="1043"/>
                </a:lnTo>
                <a:lnTo>
                  <a:pt x="983" y="1055"/>
                </a:lnTo>
                <a:lnTo>
                  <a:pt x="976" y="1065"/>
                </a:lnTo>
                <a:lnTo>
                  <a:pt x="970" y="1076"/>
                </a:lnTo>
                <a:lnTo>
                  <a:pt x="959" y="1098"/>
                </a:lnTo>
                <a:lnTo>
                  <a:pt x="951" y="1122"/>
                </a:lnTo>
                <a:lnTo>
                  <a:pt x="945" y="1145"/>
                </a:lnTo>
                <a:lnTo>
                  <a:pt x="942" y="1169"/>
                </a:lnTo>
                <a:lnTo>
                  <a:pt x="940" y="1194"/>
                </a:lnTo>
                <a:lnTo>
                  <a:pt x="941" y="1218"/>
                </a:lnTo>
                <a:lnTo>
                  <a:pt x="945" y="1242"/>
                </a:lnTo>
                <a:lnTo>
                  <a:pt x="951" y="1267"/>
                </a:lnTo>
                <a:lnTo>
                  <a:pt x="954" y="1279"/>
                </a:lnTo>
                <a:lnTo>
                  <a:pt x="959" y="1290"/>
                </a:lnTo>
                <a:lnTo>
                  <a:pt x="965" y="1302"/>
                </a:lnTo>
                <a:lnTo>
                  <a:pt x="970" y="1314"/>
                </a:lnTo>
                <a:lnTo>
                  <a:pt x="976" y="1325"/>
                </a:lnTo>
                <a:lnTo>
                  <a:pt x="983" y="1336"/>
                </a:lnTo>
                <a:lnTo>
                  <a:pt x="990" y="1346"/>
                </a:lnTo>
                <a:lnTo>
                  <a:pt x="998" y="1356"/>
                </a:lnTo>
                <a:lnTo>
                  <a:pt x="1007" y="1366"/>
                </a:lnTo>
                <a:lnTo>
                  <a:pt x="1016" y="1376"/>
                </a:lnTo>
                <a:lnTo>
                  <a:pt x="1025" y="1385"/>
                </a:lnTo>
                <a:lnTo>
                  <a:pt x="1035" y="1393"/>
                </a:lnTo>
                <a:lnTo>
                  <a:pt x="1045" y="1401"/>
                </a:lnTo>
                <a:lnTo>
                  <a:pt x="1055" y="1408"/>
                </a:lnTo>
                <a:lnTo>
                  <a:pt x="1066" y="1414"/>
                </a:lnTo>
                <a:lnTo>
                  <a:pt x="1077" y="1420"/>
                </a:lnTo>
                <a:lnTo>
                  <a:pt x="1100" y="1431"/>
                </a:lnTo>
                <a:lnTo>
                  <a:pt x="1123" y="1440"/>
                </a:lnTo>
                <a:lnTo>
                  <a:pt x="1146" y="1446"/>
                </a:lnTo>
                <a:lnTo>
                  <a:pt x="1171" y="1449"/>
                </a:lnTo>
                <a:lnTo>
                  <a:pt x="1195" y="1450"/>
                </a:lnTo>
                <a:lnTo>
                  <a:pt x="1220" y="1449"/>
                </a:lnTo>
                <a:lnTo>
                  <a:pt x="1244" y="1446"/>
                </a:lnTo>
                <a:lnTo>
                  <a:pt x="1268" y="1440"/>
                </a:lnTo>
                <a:lnTo>
                  <a:pt x="1281" y="1436"/>
                </a:lnTo>
                <a:lnTo>
                  <a:pt x="1292" y="1431"/>
                </a:lnTo>
                <a:lnTo>
                  <a:pt x="1303" y="1426"/>
                </a:lnTo>
                <a:lnTo>
                  <a:pt x="1315" y="1421"/>
                </a:lnTo>
                <a:lnTo>
                  <a:pt x="1326" y="1414"/>
                </a:lnTo>
                <a:lnTo>
                  <a:pt x="1336" y="1408"/>
                </a:lnTo>
                <a:lnTo>
                  <a:pt x="1348" y="1400"/>
                </a:lnTo>
                <a:lnTo>
                  <a:pt x="1358" y="1392"/>
                </a:lnTo>
                <a:lnTo>
                  <a:pt x="1368" y="1384"/>
                </a:lnTo>
                <a:lnTo>
                  <a:pt x="1377" y="1375"/>
                </a:lnTo>
                <a:lnTo>
                  <a:pt x="1386" y="1365"/>
                </a:lnTo>
                <a:lnTo>
                  <a:pt x="1394" y="1355"/>
                </a:lnTo>
                <a:lnTo>
                  <a:pt x="1402" y="1345"/>
                </a:lnTo>
                <a:lnTo>
                  <a:pt x="1410" y="1335"/>
                </a:lnTo>
                <a:lnTo>
                  <a:pt x="1416" y="1325"/>
                </a:lnTo>
                <a:lnTo>
                  <a:pt x="1422" y="1314"/>
                </a:lnTo>
                <a:lnTo>
                  <a:pt x="1433" y="1291"/>
                </a:lnTo>
                <a:lnTo>
                  <a:pt x="1441" y="1268"/>
                </a:lnTo>
                <a:lnTo>
                  <a:pt x="1446" y="1245"/>
                </a:lnTo>
                <a:lnTo>
                  <a:pt x="1450" y="1220"/>
                </a:lnTo>
                <a:lnTo>
                  <a:pt x="1451" y="1196"/>
                </a:lnTo>
                <a:lnTo>
                  <a:pt x="1450" y="1171"/>
                </a:lnTo>
                <a:lnTo>
                  <a:pt x="1447" y="1147"/>
                </a:lnTo>
                <a:lnTo>
                  <a:pt x="1441" y="1123"/>
                </a:lnTo>
                <a:lnTo>
                  <a:pt x="1437" y="1110"/>
                </a:lnTo>
                <a:lnTo>
                  <a:pt x="1433" y="1099"/>
                </a:lnTo>
                <a:lnTo>
                  <a:pt x="1428" y="1087"/>
                </a:lnTo>
                <a:lnTo>
                  <a:pt x="1422" y="1076"/>
                </a:lnTo>
                <a:lnTo>
                  <a:pt x="1416" y="1065"/>
                </a:lnTo>
                <a:lnTo>
                  <a:pt x="1409" y="1054"/>
                </a:lnTo>
                <a:lnTo>
                  <a:pt x="1401" y="1043"/>
                </a:lnTo>
                <a:lnTo>
                  <a:pt x="1393" y="1033"/>
                </a:lnTo>
                <a:lnTo>
                  <a:pt x="1385" y="1023"/>
                </a:lnTo>
                <a:lnTo>
                  <a:pt x="1376" y="1014"/>
                </a:lnTo>
                <a:lnTo>
                  <a:pt x="1367" y="1005"/>
                </a:lnTo>
                <a:lnTo>
                  <a:pt x="1357" y="997"/>
                </a:lnTo>
                <a:lnTo>
                  <a:pt x="1347" y="988"/>
                </a:lnTo>
                <a:lnTo>
                  <a:pt x="1336" y="981"/>
                </a:lnTo>
                <a:lnTo>
                  <a:pt x="1326" y="974"/>
                </a:lnTo>
                <a:lnTo>
                  <a:pt x="1315" y="968"/>
                </a:lnTo>
                <a:lnTo>
                  <a:pt x="1293" y="958"/>
                </a:lnTo>
                <a:lnTo>
                  <a:pt x="1269" y="950"/>
                </a:lnTo>
                <a:lnTo>
                  <a:pt x="1245" y="944"/>
                </a:lnTo>
                <a:lnTo>
                  <a:pt x="1222" y="941"/>
                </a:lnTo>
                <a:lnTo>
                  <a:pt x="1196" y="940"/>
                </a:lnTo>
                <a:lnTo>
                  <a:pt x="1172" y="941"/>
                </a:lnTo>
                <a:lnTo>
                  <a:pt x="1147" y="944"/>
                </a:lnTo>
                <a:lnTo>
                  <a:pt x="1124" y="950"/>
                </a:lnTo>
                <a:lnTo>
                  <a:pt x="1112" y="954"/>
                </a:lnTo>
                <a:lnTo>
                  <a:pt x="1100" y="958"/>
                </a:lnTo>
                <a:lnTo>
                  <a:pt x="1088" y="963"/>
                </a:lnTo>
                <a:lnTo>
                  <a:pt x="1077" y="968"/>
                </a:lnTo>
                <a:lnTo>
                  <a:pt x="1066" y="974"/>
                </a:lnTo>
                <a:lnTo>
                  <a:pt x="1055" y="981"/>
                </a:lnTo>
                <a:lnTo>
                  <a:pt x="1045" y="989"/>
                </a:lnTo>
                <a:lnTo>
                  <a:pt x="1034" y="997"/>
                </a:lnTo>
                <a:close/>
                <a:moveTo>
                  <a:pt x="1752" y="1586"/>
                </a:moveTo>
                <a:lnTo>
                  <a:pt x="1507" y="1386"/>
                </a:lnTo>
                <a:lnTo>
                  <a:pt x="1497" y="1404"/>
                </a:lnTo>
                <a:lnTo>
                  <a:pt x="1486" y="1421"/>
                </a:lnTo>
                <a:lnTo>
                  <a:pt x="1474" y="1437"/>
                </a:lnTo>
                <a:lnTo>
                  <a:pt x="1460" y="1450"/>
                </a:lnTo>
                <a:lnTo>
                  <a:pt x="1447" y="1462"/>
                </a:lnTo>
                <a:lnTo>
                  <a:pt x="1434" y="1472"/>
                </a:lnTo>
                <a:lnTo>
                  <a:pt x="1421" y="1481"/>
                </a:lnTo>
                <a:lnTo>
                  <a:pt x="1409" y="1489"/>
                </a:lnTo>
                <a:lnTo>
                  <a:pt x="1396" y="1496"/>
                </a:lnTo>
                <a:lnTo>
                  <a:pt x="1385" y="1502"/>
                </a:lnTo>
                <a:lnTo>
                  <a:pt x="1366" y="1510"/>
                </a:lnTo>
                <a:lnTo>
                  <a:pt x="1353" y="1515"/>
                </a:lnTo>
                <a:lnTo>
                  <a:pt x="1349" y="1516"/>
                </a:lnTo>
                <a:lnTo>
                  <a:pt x="1496" y="1796"/>
                </a:lnTo>
                <a:lnTo>
                  <a:pt x="1511" y="1790"/>
                </a:lnTo>
                <a:lnTo>
                  <a:pt x="1525" y="1785"/>
                </a:lnTo>
                <a:lnTo>
                  <a:pt x="1553" y="1772"/>
                </a:lnTo>
                <a:lnTo>
                  <a:pt x="1579" y="1757"/>
                </a:lnTo>
                <a:lnTo>
                  <a:pt x="1604" y="1740"/>
                </a:lnTo>
                <a:lnTo>
                  <a:pt x="1626" y="1723"/>
                </a:lnTo>
                <a:lnTo>
                  <a:pt x="1647" y="1706"/>
                </a:lnTo>
                <a:lnTo>
                  <a:pt x="1667" y="1688"/>
                </a:lnTo>
                <a:lnTo>
                  <a:pt x="1684" y="1671"/>
                </a:lnTo>
                <a:lnTo>
                  <a:pt x="1699" y="1654"/>
                </a:lnTo>
                <a:lnTo>
                  <a:pt x="1713" y="1639"/>
                </a:lnTo>
                <a:lnTo>
                  <a:pt x="1735" y="1611"/>
                </a:lnTo>
                <a:lnTo>
                  <a:pt x="1748" y="1593"/>
                </a:lnTo>
                <a:lnTo>
                  <a:pt x="1752" y="1586"/>
                </a:lnTo>
                <a:close/>
                <a:moveTo>
                  <a:pt x="1601" y="656"/>
                </a:moveTo>
                <a:lnTo>
                  <a:pt x="1400" y="902"/>
                </a:lnTo>
                <a:lnTo>
                  <a:pt x="1419" y="912"/>
                </a:lnTo>
                <a:lnTo>
                  <a:pt x="1436" y="923"/>
                </a:lnTo>
                <a:lnTo>
                  <a:pt x="1450" y="936"/>
                </a:lnTo>
                <a:lnTo>
                  <a:pt x="1464" y="948"/>
                </a:lnTo>
                <a:lnTo>
                  <a:pt x="1477" y="961"/>
                </a:lnTo>
                <a:lnTo>
                  <a:pt x="1487" y="974"/>
                </a:lnTo>
                <a:lnTo>
                  <a:pt x="1496" y="987"/>
                </a:lnTo>
                <a:lnTo>
                  <a:pt x="1504" y="1001"/>
                </a:lnTo>
                <a:lnTo>
                  <a:pt x="1511" y="1013"/>
                </a:lnTo>
                <a:lnTo>
                  <a:pt x="1516" y="1024"/>
                </a:lnTo>
                <a:lnTo>
                  <a:pt x="1524" y="1043"/>
                </a:lnTo>
                <a:lnTo>
                  <a:pt x="1528" y="1056"/>
                </a:lnTo>
                <a:lnTo>
                  <a:pt x="1530" y="1061"/>
                </a:lnTo>
                <a:lnTo>
                  <a:pt x="1810" y="912"/>
                </a:lnTo>
                <a:lnTo>
                  <a:pt x="1805" y="898"/>
                </a:lnTo>
                <a:lnTo>
                  <a:pt x="1799" y="884"/>
                </a:lnTo>
                <a:lnTo>
                  <a:pt x="1785" y="855"/>
                </a:lnTo>
                <a:lnTo>
                  <a:pt x="1771" y="830"/>
                </a:lnTo>
                <a:lnTo>
                  <a:pt x="1755" y="806"/>
                </a:lnTo>
                <a:lnTo>
                  <a:pt x="1738" y="783"/>
                </a:lnTo>
                <a:lnTo>
                  <a:pt x="1720" y="762"/>
                </a:lnTo>
                <a:lnTo>
                  <a:pt x="1703" y="743"/>
                </a:lnTo>
                <a:lnTo>
                  <a:pt x="1685" y="725"/>
                </a:lnTo>
                <a:lnTo>
                  <a:pt x="1669" y="709"/>
                </a:lnTo>
                <a:lnTo>
                  <a:pt x="1652" y="696"/>
                </a:lnTo>
                <a:lnTo>
                  <a:pt x="1626" y="675"/>
                </a:lnTo>
                <a:lnTo>
                  <a:pt x="1608" y="661"/>
                </a:lnTo>
                <a:lnTo>
                  <a:pt x="1601" y="656"/>
                </a:lnTo>
                <a:close/>
                <a:moveTo>
                  <a:pt x="794" y="1745"/>
                </a:moveTo>
                <a:lnTo>
                  <a:pt x="994" y="1500"/>
                </a:lnTo>
                <a:lnTo>
                  <a:pt x="976" y="1489"/>
                </a:lnTo>
                <a:lnTo>
                  <a:pt x="959" y="1478"/>
                </a:lnTo>
                <a:lnTo>
                  <a:pt x="944" y="1466"/>
                </a:lnTo>
                <a:lnTo>
                  <a:pt x="930" y="1453"/>
                </a:lnTo>
                <a:lnTo>
                  <a:pt x="919" y="1441"/>
                </a:lnTo>
                <a:lnTo>
                  <a:pt x="908" y="1427"/>
                </a:lnTo>
                <a:lnTo>
                  <a:pt x="898" y="1414"/>
                </a:lnTo>
                <a:lnTo>
                  <a:pt x="890" y="1401"/>
                </a:lnTo>
                <a:lnTo>
                  <a:pt x="884" y="1389"/>
                </a:lnTo>
                <a:lnTo>
                  <a:pt x="878" y="1378"/>
                </a:lnTo>
                <a:lnTo>
                  <a:pt x="870" y="1358"/>
                </a:lnTo>
                <a:lnTo>
                  <a:pt x="866" y="1346"/>
                </a:lnTo>
                <a:lnTo>
                  <a:pt x="865" y="1341"/>
                </a:lnTo>
                <a:lnTo>
                  <a:pt x="585" y="1489"/>
                </a:lnTo>
                <a:lnTo>
                  <a:pt x="590" y="1504"/>
                </a:lnTo>
                <a:lnTo>
                  <a:pt x="596" y="1518"/>
                </a:lnTo>
                <a:lnTo>
                  <a:pt x="609" y="1545"/>
                </a:lnTo>
                <a:lnTo>
                  <a:pt x="623" y="1572"/>
                </a:lnTo>
                <a:lnTo>
                  <a:pt x="639" y="1596"/>
                </a:lnTo>
                <a:lnTo>
                  <a:pt x="657" y="1618"/>
                </a:lnTo>
                <a:lnTo>
                  <a:pt x="674" y="1640"/>
                </a:lnTo>
                <a:lnTo>
                  <a:pt x="692" y="1659"/>
                </a:lnTo>
                <a:lnTo>
                  <a:pt x="710" y="1676"/>
                </a:lnTo>
                <a:lnTo>
                  <a:pt x="726" y="1692"/>
                </a:lnTo>
                <a:lnTo>
                  <a:pt x="742" y="1706"/>
                </a:lnTo>
                <a:lnTo>
                  <a:pt x="768" y="1727"/>
                </a:lnTo>
                <a:lnTo>
                  <a:pt x="787" y="1740"/>
                </a:lnTo>
                <a:lnTo>
                  <a:pt x="794" y="1745"/>
                </a:lnTo>
                <a:close/>
                <a:moveTo>
                  <a:pt x="666" y="782"/>
                </a:moveTo>
                <a:lnTo>
                  <a:pt x="911" y="982"/>
                </a:lnTo>
                <a:lnTo>
                  <a:pt x="921" y="964"/>
                </a:lnTo>
                <a:lnTo>
                  <a:pt x="932" y="947"/>
                </a:lnTo>
                <a:lnTo>
                  <a:pt x="944" y="932"/>
                </a:lnTo>
                <a:lnTo>
                  <a:pt x="957" y="918"/>
                </a:lnTo>
                <a:lnTo>
                  <a:pt x="971" y="906"/>
                </a:lnTo>
                <a:lnTo>
                  <a:pt x="984" y="895"/>
                </a:lnTo>
                <a:lnTo>
                  <a:pt x="997" y="886"/>
                </a:lnTo>
                <a:lnTo>
                  <a:pt x="1009" y="879"/>
                </a:lnTo>
                <a:lnTo>
                  <a:pt x="1021" y="872"/>
                </a:lnTo>
                <a:lnTo>
                  <a:pt x="1033" y="866"/>
                </a:lnTo>
                <a:lnTo>
                  <a:pt x="1052" y="858"/>
                </a:lnTo>
                <a:lnTo>
                  <a:pt x="1065" y="853"/>
                </a:lnTo>
                <a:lnTo>
                  <a:pt x="1069" y="852"/>
                </a:lnTo>
                <a:lnTo>
                  <a:pt x="921" y="572"/>
                </a:lnTo>
                <a:lnTo>
                  <a:pt x="907" y="577"/>
                </a:lnTo>
                <a:lnTo>
                  <a:pt x="892" y="583"/>
                </a:lnTo>
                <a:lnTo>
                  <a:pt x="865" y="596"/>
                </a:lnTo>
                <a:lnTo>
                  <a:pt x="839" y="612"/>
                </a:lnTo>
                <a:lnTo>
                  <a:pt x="814" y="628"/>
                </a:lnTo>
                <a:lnTo>
                  <a:pt x="792" y="644"/>
                </a:lnTo>
                <a:lnTo>
                  <a:pt x="770" y="662"/>
                </a:lnTo>
                <a:lnTo>
                  <a:pt x="751" y="680"/>
                </a:lnTo>
                <a:lnTo>
                  <a:pt x="734" y="697"/>
                </a:lnTo>
                <a:lnTo>
                  <a:pt x="719" y="714"/>
                </a:lnTo>
                <a:lnTo>
                  <a:pt x="704" y="729"/>
                </a:lnTo>
                <a:lnTo>
                  <a:pt x="683" y="757"/>
                </a:lnTo>
                <a:lnTo>
                  <a:pt x="670" y="775"/>
                </a:lnTo>
                <a:lnTo>
                  <a:pt x="666" y="7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Freeform 7"/>
          <p:cNvSpPr>
            <a:spLocks noEditPoints="1"/>
          </p:cNvSpPr>
          <p:nvPr/>
        </p:nvSpPr>
        <p:spPr bwMode="auto">
          <a:xfrm>
            <a:off x="1565598" y="3128963"/>
            <a:ext cx="3181350" cy="3221038"/>
          </a:xfrm>
          <a:custGeom>
            <a:avLst/>
            <a:gdLst>
              <a:gd name="T0" fmla="*/ 608013 w 4008"/>
              <a:gd name="T1" fmla="*/ 379506 h 4057"/>
              <a:gd name="T2" fmla="*/ 769938 w 4008"/>
              <a:gd name="T3" fmla="*/ 285027 h 4057"/>
              <a:gd name="T4" fmla="*/ 954088 w 4008"/>
              <a:gd name="T5" fmla="*/ 159583 h 4057"/>
              <a:gd name="T6" fmla="*/ 1132681 w 4008"/>
              <a:gd name="T7" fmla="*/ 114328 h 4057"/>
              <a:gd name="T8" fmla="*/ 1334294 w 4008"/>
              <a:gd name="T9" fmla="*/ 46049 h 4057"/>
              <a:gd name="T10" fmla="*/ 1520031 w 4008"/>
              <a:gd name="T11" fmla="*/ 26994 h 4057"/>
              <a:gd name="T12" fmla="*/ 1730375 w 4008"/>
              <a:gd name="T13" fmla="*/ 42079 h 4057"/>
              <a:gd name="T14" fmla="*/ 1916906 w 4008"/>
              <a:gd name="T15" fmla="*/ 42079 h 4057"/>
              <a:gd name="T16" fmla="*/ 2123281 w 4008"/>
              <a:gd name="T17" fmla="*/ 156407 h 4057"/>
              <a:gd name="T18" fmla="*/ 2301875 w 4008"/>
              <a:gd name="T19" fmla="*/ 180226 h 4057"/>
              <a:gd name="T20" fmla="*/ 2414588 w 4008"/>
              <a:gd name="T21" fmla="*/ 412058 h 4057"/>
              <a:gd name="T22" fmla="*/ 2634456 w 4008"/>
              <a:gd name="T23" fmla="*/ 400149 h 4057"/>
              <a:gd name="T24" fmla="*/ 2759869 w 4008"/>
              <a:gd name="T25" fmla="*/ 610544 h 4057"/>
              <a:gd name="T26" fmla="*/ 2907506 w 4008"/>
              <a:gd name="T27" fmla="*/ 714551 h 4057"/>
              <a:gd name="T28" fmla="*/ 3000375 w 4008"/>
              <a:gd name="T29" fmla="*/ 963850 h 4057"/>
              <a:gd name="T30" fmla="*/ 3096419 w 4008"/>
              <a:gd name="T31" fmla="*/ 1116288 h 4057"/>
              <a:gd name="T32" fmla="*/ 3110706 w 4008"/>
              <a:gd name="T33" fmla="*/ 1311598 h 4057"/>
              <a:gd name="T34" fmla="*/ 3175000 w 4008"/>
              <a:gd name="T35" fmla="*/ 1483885 h 4057"/>
              <a:gd name="T36" fmla="*/ 3131344 w 4008"/>
              <a:gd name="T37" fmla="*/ 1734772 h 4057"/>
              <a:gd name="T38" fmla="*/ 3151981 w 4008"/>
              <a:gd name="T39" fmla="*/ 1918967 h 4057"/>
              <a:gd name="T40" fmla="*/ 3044031 w 4008"/>
              <a:gd name="T41" fmla="*/ 2143654 h 4057"/>
              <a:gd name="T42" fmla="*/ 3005138 w 4008"/>
              <a:gd name="T43" fmla="*/ 2324673 h 4057"/>
              <a:gd name="T44" fmla="*/ 2866231 w 4008"/>
              <a:gd name="T45" fmla="*/ 2496959 h 4057"/>
              <a:gd name="T46" fmla="*/ 2770188 w 4008"/>
              <a:gd name="T47" fmla="*/ 2657337 h 4057"/>
              <a:gd name="T48" fmla="*/ 2597944 w 4008"/>
              <a:gd name="T49" fmla="*/ 2821683 h 4057"/>
              <a:gd name="T50" fmla="*/ 2463006 w 4008"/>
              <a:gd name="T51" fmla="*/ 2949509 h 4057"/>
              <a:gd name="T52" fmla="*/ 2242344 w 4008"/>
              <a:gd name="T53" fmla="*/ 3024139 h 4057"/>
              <a:gd name="T54" fmla="*/ 2105819 w 4008"/>
              <a:gd name="T55" fmla="*/ 3135292 h 4057"/>
              <a:gd name="T56" fmla="*/ 1847056 w 4008"/>
              <a:gd name="T57" fmla="*/ 3032873 h 4057"/>
              <a:gd name="T58" fmla="*/ 1742281 w 4008"/>
              <a:gd name="T59" fmla="*/ 3218656 h 4057"/>
              <a:gd name="T60" fmla="*/ 1648619 w 4008"/>
              <a:gd name="T61" fmla="*/ 3053515 h 4057"/>
              <a:gd name="T62" fmla="*/ 1415256 w 4008"/>
              <a:gd name="T63" fmla="*/ 3200395 h 4057"/>
              <a:gd name="T64" fmla="*/ 1250950 w 4008"/>
              <a:gd name="T65" fmla="*/ 3125765 h 4057"/>
              <a:gd name="T66" fmla="*/ 1016000 w 4008"/>
              <a:gd name="T67" fmla="*/ 3083685 h 4057"/>
              <a:gd name="T68" fmla="*/ 865981 w 4008"/>
              <a:gd name="T69" fmla="*/ 2979678 h 4057"/>
              <a:gd name="T70" fmla="*/ 644525 w 4008"/>
              <a:gd name="T71" fmla="*/ 2872496 h 4057"/>
              <a:gd name="T72" fmla="*/ 550069 w 4008"/>
              <a:gd name="T73" fmla="*/ 2715295 h 4057"/>
              <a:gd name="T74" fmla="*/ 350838 w 4008"/>
              <a:gd name="T75" fmla="*/ 2582706 h 4057"/>
              <a:gd name="T76" fmla="*/ 359569 w 4008"/>
              <a:gd name="T77" fmla="*/ 2361195 h 4057"/>
              <a:gd name="T78" fmla="*/ 130175 w 4008"/>
              <a:gd name="T79" fmla="*/ 2211933 h 4057"/>
              <a:gd name="T80" fmla="*/ 203994 w 4008"/>
              <a:gd name="T81" fmla="*/ 2005507 h 4057"/>
              <a:gd name="T82" fmla="*/ 22225 w 4008"/>
              <a:gd name="T83" fmla="*/ 1819724 h 4057"/>
              <a:gd name="T84" fmla="*/ 141288 w 4008"/>
              <a:gd name="T85" fmla="*/ 1633940 h 4057"/>
              <a:gd name="T86" fmla="*/ 12700 w 4008"/>
              <a:gd name="T87" fmla="*/ 1415605 h 4057"/>
              <a:gd name="T88" fmla="*/ 82550 w 4008"/>
              <a:gd name="T89" fmla="*/ 1248083 h 4057"/>
              <a:gd name="T90" fmla="*/ 121444 w 4008"/>
              <a:gd name="T91" fmla="*/ 1028954 h 4057"/>
              <a:gd name="T92" fmla="*/ 223838 w 4008"/>
              <a:gd name="T93" fmla="*/ 873340 h 4057"/>
              <a:gd name="T94" fmla="*/ 307181 w 4008"/>
              <a:gd name="T95" fmla="*/ 674854 h 4057"/>
              <a:gd name="T96" fmla="*/ 430213 w 4008"/>
              <a:gd name="T97" fmla="*/ 535119 h 4057"/>
              <a:gd name="T98" fmla="*/ 1311275 w 4008"/>
              <a:gd name="T99" fmla="*/ 1560103 h 4057"/>
              <a:gd name="T100" fmla="*/ 1430338 w 4008"/>
              <a:gd name="T101" fmla="*/ 1826869 h 4057"/>
              <a:gd name="T102" fmla="*/ 1727994 w 4008"/>
              <a:gd name="T103" fmla="*/ 1855451 h 4057"/>
              <a:gd name="T104" fmla="*/ 1897063 w 4008"/>
              <a:gd name="T105" fmla="*/ 1618061 h 4057"/>
              <a:gd name="T106" fmla="*/ 1778000 w 4008"/>
              <a:gd name="T107" fmla="*/ 1350502 h 4057"/>
              <a:gd name="T108" fmla="*/ 1480344 w 4008"/>
              <a:gd name="T109" fmla="*/ 1321920 h 4057"/>
              <a:gd name="T110" fmla="*/ 1847850 w 4008"/>
              <a:gd name="T111" fmla="*/ 1978513 h 4057"/>
              <a:gd name="T112" fmla="*/ 2281238 w 4008"/>
              <a:gd name="T113" fmla="*/ 2134126 h 4057"/>
              <a:gd name="T114" fmla="*/ 2025650 w 4008"/>
              <a:gd name="T115" fmla="*/ 1392581 h 4057"/>
              <a:gd name="T116" fmla="*/ 2131219 w 4008"/>
              <a:gd name="T117" fmla="*/ 905892 h 4057"/>
              <a:gd name="T118" fmla="*/ 1184275 w 4008"/>
              <a:gd name="T119" fmla="*/ 1772881 h 4057"/>
              <a:gd name="T120" fmla="*/ 1093788 w 4008"/>
              <a:gd name="T121" fmla="*/ 2288152 h 4057"/>
              <a:gd name="T122" fmla="*/ 1257300 w 4008"/>
              <a:gd name="T123" fmla="*/ 792358 h 40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008"/>
              <a:gd name="T187" fmla="*/ 0 h 4057"/>
              <a:gd name="T188" fmla="*/ 4008 w 4008"/>
              <a:gd name="T189" fmla="*/ 4057 h 40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008" h="4057">
                <a:moveTo>
                  <a:pt x="562" y="683"/>
                </a:moveTo>
                <a:lnTo>
                  <a:pt x="659" y="746"/>
                </a:lnTo>
                <a:lnTo>
                  <a:pt x="667" y="752"/>
                </a:lnTo>
                <a:lnTo>
                  <a:pt x="673" y="759"/>
                </a:lnTo>
                <a:lnTo>
                  <a:pt x="678" y="765"/>
                </a:lnTo>
                <a:lnTo>
                  <a:pt x="683" y="773"/>
                </a:lnTo>
                <a:lnTo>
                  <a:pt x="721" y="733"/>
                </a:lnTo>
                <a:lnTo>
                  <a:pt x="761" y="696"/>
                </a:lnTo>
                <a:lnTo>
                  <a:pt x="801" y="659"/>
                </a:lnTo>
                <a:lnTo>
                  <a:pt x="843" y="622"/>
                </a:lnTo>
                <a:lnTo>
                  <a:pt x="778" y="532"/>
                </a:lnTo>
                <a:lnTo>
                  <a:pt x="774" y="526"/>
                </a:lnTo>
                <a:lnTo>
                  <a:pt x="771" y="520"/>
                </a:lnTo>
                <a:lnTo>
                  <a:pt x="769" y="513"/>
                </a:lnTo>
                <a:lnTo>
                  <a:pt x="767" y="506"/>
                </a:lnTo>
                <a:lnTo>
                  <a:pt x="766" y="498"/>
                </a:lnTo>
                <a:lnTo>
                  <a:pt x="765" y="491"/>
                </a:lnTo>
                <a:lnTo>
                  <a:pt x="765" y="485"/>
                </a:lnTo>
                <a:lnTo>
                  <a:pt x="766" y="478"/>
                </a:lnTo>
                <a:lnTo>
                  <a:pt x="767" y="471"/>
                </a:lnTo>
                <a:lnTo>
                  <a:pt x="769" y="464"/>
                </a:lnTo>
                <a:lnTo>
                  <a:pt x="772" y="458"/>
                </a:lnTo>
                <a:lnTo>
                  <a:pt x="775" y="452"/>
                </a:lnTo>
                <a:lnTo>
                  <a:pt x="779" y="446"/>
                </a:lnTo>
                <a:lnTo>
                  <a:pt x="784" y="441"/>
                </a:lnTo>
                <a:lnTo>
                  <a:pt x="789" y="435"/>
                </a:lnTo>
                <a:lnTo>
                  <a:pt x="795" y="430"/>
                </a:lnTo>
                <a:lnTo>
                  <a:pt x="890" y="362"/>
                </a:lnTo>
                <a:lnTo>
                  <a:pt x="896" y="358"/>
                </a:lnTo>
                <a:lnTo>
                  <a:pt x="902" y="355"/>
                </a:lnTo>
                <a:lnTo>
                  <a:pt x="909" y="352"/>
                </a:lnTo>
                <a:lnTo>
                  <a:pt x="916" y="351"/>
                </a:lnTo>
                <a:lnTo>
                  <a:pt x="922" y="349"/>
                </a:lnTo>
                <a:lnTo>
                  <a:pt x="929" y="349"/>
                </a:lnTo>
                <a:lnTo>
                  <a:pt x="936" y="349"/>
                </a:lnTo>
                <a:lnTo>
                  <a:pt x="943" y="350"/>
                </a:lnTo>
                <a:lnTo>
                  <a:pt x="951" y="351"/>
                </a:lnTo>
                <a:lnTo>
                  <a:pt x="957" y="353"/>
                </a:lnTo>
                <a:lnTo>
                  <a:pt x="964" y="356"/>
                </a:lnTo>
                <a:lnTo>
                  <a:pt x="970" y="359"/>
                </a:lnTo>
                <a:lnTo>
                  <a:pt x="976" y="363"/>
                </a:lnTo>
                <a:lnTo>
                  <a:pt x="981" y="368"/>
                </a:lnTo>
                <a:lnTo>
                  <a:pt x="986" y="374"/>
                </a:lnTo>
                <a:lnTo>
                  <a:pt x="991" y="380"/>
                </a:lnTo>
                <a:lnTo>
                  <a:pt x="1056" y="470"/>
                </a:lnTo>
                <a:lnTo>
                  <a:pt x="1103" y="442"/>
                </a:lnTo>
                <a:lnTo>
                  <a:pt x="1150" y="416"/>
                </a:lnTo>
                <a:lnTo>
                  <a:pt x="1197" y="391"/>
                </a:lnTo>
                <a:lnTo>
                  <a:pt x="1246" y="367"/>
                </a:lnTo>
                <a:lnTo>
                  <a:pt x="1198" y="270"/>
                </a:lnTo>
                <a:lnTo>
                  <a:pt x="1196" y="263"/>
                </a:lnTo>
                <a:lnTo>
                  <a:pt x="1194" y="256"/>
                </a:lnTo>
                <a:lnTo>
                  <a:pt x="1192" y="249"/>
                </a:lnTo>
                <a:lnTo>
                  <a:pt x="1192" y="241"/>
                </a:lnTo>
                <a:lnTo>
                  <a:pt x="1192" y="234"/>
                </a:lnTo>
                <a:lnTo>
                  <a:pt x="1192" y="227"/>
                </a:lnTo>
                <a:lnTo>
                  <a:pt x="1194" y="220"/>
                </a:lnTo>
                <a:lnTo>
                  <a:pt x="1196" y="214"/>
                </a:lnTo>
                <a:lnTo>
                  <a:pt x="1198" y="207"/>
                </a:lnTo>
                <a:lnTo>
                  <a:pt x="1202" y="201"/>
                </a:lnTo>
                <a:lnTo>
                  <a:pt x="1206" y="195"/>
                </a:lnTo>
                <a:lnTo>
                  <a:pt x="1211" y="190"/>
                </a:lnTo>
                <a:lnTo>
                  <a:pt x="1215" y="185"/>
                </a:lnTo>
                <a:lnTo>
                  <a:pt x="1221" y="179"/>
                </a:lnTo>
                <a:lnTo>
                  <a:pt x="1227" y="175"/>
                </a:lnTo>
                <a:lnTo>
                  <a:pt x="1233" y="172"/>
                </a:lnTo>
                <a:lnTo>
                  <a:pt x="1338" y="123"/>
                </a:lnTo>
                <a:lnTo>
                  <a:pt x="1345" y="120"/>
                </a:lnTo>
                <a:lnTo>
                  <a:pt x="1352" y="117"/>
                </a:lnTo>
                <a:lnTo>
                  <a:pt x="1359" y="115"/>
                </a:lnTo>
                <a:lnTo>
                  <a:pt x="1366" y="115"/>
                </a:lnTo>
                <a:lnTo>
                  <a:pt x="1373" y="115"/>
                </a:lnTo>
                <a:lnTo>
                  <a:pt x="1380" y="115"/>
                </a:lnTo>
                <a:lnTo>
                  <a:pt x="1387" y="117"/>
                </a:lnTo>
                <a:lnTo>
                  <a:pt x="1394" y="120"/>
                </a:lnTo>
                <a:lnTo>
                  <a:pt x="1401" y="122"/>
                </a:lnTo>
                <a:lnTo>
                  <a:pt x="1407" y="126"/>
                </a:lnTo>
                <a:lnTo>
                  <a:pt x="1412" y="129"/>
                </a:lnTo>
                <a:lnTo>
                  <a:pt x="1418" y="134"/>
                </a:lnTo>
                <a:lnTo>
                  <a:pt x="1423" y="139"/>
                </a:lnTo>
                <a:lnTo>
                  <a:pt x="1427" y="144"/>
                </a:lnTo>
                <a:lnTo>
                  <a:pt x="1432" y="150"/>
                </a:lnTo>
                <a:lnTo>
                  <a:pt x="1435" y="156"/>
                </a:lnTo>
                <a:lnTo>
                  <a:pt x="1485" y="262"/>
                </a:lnTo>
                <a:lnTo>
                  <a:pt x="1488" y="269"/>
                </a:lnTo>
                <a:lnTo>
                  <a:pt x="1490" y="276"/>
                </a:lnTo>
                <a:lnTo>
                  <a:pt x="1542" y="262"/>
                </a:lnTo>
                <a:lnTo>
                  <a:pt x="1594" y="249"/>
                </a:lnTo>
                <a:lnTo>
                  <a:pt x="1645" y="237"/>
                </a:lnTo>
                <a:lnTo>
                  <a:pt x="1697" y="227"/>
                </a:lnTo>
                <a:lnTo>
                  <a:pt x="1670" y="118"/>
                </a:lnTo>
                <a:lnTo>
                  <a:pt x="1668" y="111"/>
                </a:lnTo>
                <a:lnTo>
                  <a:pt x="1668" y="104"/>
                </a:lnTo>
                <a:lnTo>
                  <a:pt x="1668" y="97"/>
                </a:lnTo>
                <a:lnTo>
                  <a:pt x="1668" y="90"/>
                </a:lnTo>
                <a:lnTo>
                  <a:pt x="1670" y="83"/>
                </a:lnTo>
                <a:lnTo>
                  <a:pt x="1672" y="76"/>
                </a:lnTo>
                <a:lnTo>
                  <a:pt x="1674" y="70"/>
                </a:lnTo>
                <a:lnTo>
                  <a:pt x="1678" y="64"/>
                </a:lnTo>
                <a:lnTo>
                  <a:pt x="1681" y="58"/>
                </a:lnTo>
                <a:lnTo>
                  <a:pt x="1686" y="52"/>
                </a:lnTo>
                <a:lnTo>
                  <a:pt x="1691" y="47"/>
                </a:lnTo>
                <a:lnTo>
                  <a:pt x="1696" y="42"/>
                </a:lnTo>
                <a:lnTo>
                  <a:pt x="1702" y="38"/>
                </a:lnTo>
                <a:lnTo>
                  <a:pt x="1708" y="35"/>
                </a:lnTo>
                <a:lnTo>
                  <a:pt x="1716" y="32"/>
                </a:lnTo>
                <a:lnTo>
                  <a:pt x="1723" y="30"/>
                </a:lnTo>
                <a:lnTo>
                  <a:pt x="1834" y="2"/>
                </a:lnTo>
                <a:lnTo>
                  <a:pt x="1843" y="0"/>
                </a:lnTo>
                <a:lnTo>
                  <a:pt x="1850" y="0"/>
                </a:lnTo>
                <a:lnTo>
                  <a:pt x="1857" y="0"/>
                </a:lnTo>
                <a:lnTo>
                  <a:pt x="1864" y="0"/>
                </a:lnTo>
                <a:lnTo>
                  <a:pt x="1871" y="2"/>
                </a:lnTo>
                <a:lnTo>
                  <a:pt x="1877" y="4"/>
                </a:lnTo>
                <a:lnTo>
                  <a:pt x="1884" y="6"/>
                </a:lnTo>
                <a:lnTo>
                  <a:pt x="1890" y="10"/>
                </a:lnTo>
                <a:lnTo>
                  <a:pt x="1895" y="14"/>
                </a:lnTo>
                <a:lnTo>
                  <a:pt x="1901" y="18"/>
                </a:lnTo>
                <a:lnTo>
                  <a:pt x="1907" y="23"/>
                </a:lnTo>
                <a:lnTo>
                  <a:pt x="1911" y="28"/>
                </a:lnTo>
                <a:lnTo>
                  <a:pt x="1915" y="34"/>
                </a:lnTo>
                <a:lnTo>
                  <a:pt x="1919" y="40"/>
                </a:lnTo>
                <a:lnTo>
                  <a:pt x="1921" y="47"/>
                </a:lnTo>
                <a:lnTo>
                  <a:pt x="1924" y="54"/>
                </a:lnTo>
                <a:lnTo>
                  <a:pt x="1952" y="166"/>
                </a:lnTo>
                <a:lnTo>
                  <a:pt x="1953" y="175"/>
                </a:lnTo>
                <a:lnTo>
                  <a:pt x="1954" y="185"/>
                </a:lnTo>
                <a:lnTo>
                  <a:pt x="1954" y="193"/>
                </a:lnTo>
                <a:lnTo>
                  <a:pt x="1952" y="202"/>
                </a:lnTo>
                <a:lnTo>
                  <a:pt x="2003" y="201"/>
                </a:lnTo>
                <a:lnTo>
                  <a:pt x="2054" y="201"/>
                </a:lnTo>
                <a:lnTo>
                  <a:pt x="2105" y="203"/>
                </a:lnTo>
                <a:lnTo>
                  <a:pt x="2155" y="207"/>
                </a:lnTo>
                <a:lnTo>
                  <a:pt x="2155" y="198"/>
                </a:lnTo>
                <a:lnTo>
                  <a:pt x="2157" y="189"/>
                </a:lnTo>
                <a:lnTo>
                  <a:pt x="2174" y="74"/>
                </a:lnTo>
                <a:lnTo>
                  <a:pt x="2175" y="67"/>
                </a:lnTo>
                <a:lnTo>
                  <a:pt x="2177" y="60"/>
                </a:lnTo>
                <a:lnTo>
                  <a:pt x="2180" y="53"/>
                </a:lnTo>
                <a:lnTo>
                  <a:pt x="2183" y="47"/>
                </a:lnTo>
                <a:lnTo>
                  <a:pt x="2187" y="41"/>
                </a:lnTo>
                <a:lnTo>
                  <a:pt x="2192" y="36"/>
                </a:lnTo>
                <a:lnTo>
                  <a:pt x="2197" y="31"/>
                </a:lnTo>
                <a:lnTo>
                  <a:pt x="2202" y="26"/>
                </a:lnTo>
                <a:lnTo>
                  <a:pt x="2208" y="23"/>
                </a:lnTo>
                <a:lnTo>
                  <a:pt x="2214" y="19"/>
                </a:lnTo>
                <a:lnTo>
                  <a:pt x="2221" y="17"/>
                </a:lnTo>
                <a:lnTo>
                  <a:pt x="2228" y="15"/>
                </a:lnTo>
                <a:lnTo>
                  <a:pt x="2235" y="13"/>
                </a:lnTo>
                <a:lnTo>
                  <a:pt x="2242" y="12"/>
                </a:lnTo>
                <a:lnTo>
                  <a:pt x="2249" y="12"/>
                </a:lnTo>
                <a:lnTo>
                  <a:pt x="2256" y="13"/>
                </a:lnTo>
                <a:lnTo>
                  <a:pt x="2371" y="30"/>
                </a:lnTo>
                <a:lnTo>
                  <a:pt x="2378" y="32"/>
                </a:lnTo>
                <a:lnTo>
                  <a:pt x="2385" y="34"/>
                </a:lnTo>
                <a:lnTo>
                  <a:pt x="2392" y="36"/>
                </a:lnTo>
                <a:lnTo>
                  <a:pt x="2398" y="40"/>
                </a:lnTo>
                <a:lnTo>
                  <a:pt x="2404" y="44"/>
                </a:lnTo>
                <a:lnTo>
                  <a:pt x="2409" y="48"/>
                </a:lnTo>
                <a:lnTo>
                  <a:pt x="2415" y="53"/>
                </a:lnTo>
                <a:lnTo>
                  <a:pt x="2419" y="59"/>
                </a:lnTo>
                <a:lnTo>
                  <a:pt x="2423" y="65"/>
                </a:lnTo>
                <a:lnTo>
                  <a:pt x="2426" y="71"/>
                </a:lnTo>
                <a:lnTo>
                  <a:pt x="2429" y="78"/>
                </a:lnTo>
                <a:lnTo>
                  <a:pt x="2431" y="84"/>
                </a:lnTo>
                <a:lnTo>
                  <a:pt x="2433" y="91"/>
                </a:lnTo>
                <a:lnTo>
                  <a:pt x="2433" y="98"/>
                </a:lnTo>
                <a:lnTo>
                  <a:pt x="2433" y="105"/>
                </a:lnTo>
                <a:lnTo>
                  <a:pt x="2433" y="113"/>
                </a:lnTo>
                <a:lnTo>
                  <a:pt x="2416" y="228"/>
                </a:lnTo>
                <a:lnTo>
                  <a:pt x="2414" y="236"/>
                </a:lnTo>
                <a:lnTo>
                  <a:pt x="2410" y="245"/>
                </a:lnTo>
                <a:lnTo>
                  <a:pt x="2464" y="258"/>
                </a:lnTo>
                <a:lnTo>
                  <a:pt x="2518" y="273"/>
                </a:lnTo>
                <a:lnTo>
                  <a:pt x="2571" y="289"/>
                </a:lnTo>
                <a:lnTo>
                  <a:pt x="2624" y="306"/>
                </a:lnTo>
                <a:lnTo>
                  <a:pt x="2626" y="301"/>
                </a:lnTo>
                <a:lnTo>
                  <a:pt x="2675" y="197"/>
                </a:lnTo>
                <a:lnTo>
                  <a:pt x="2678" y="190"/>
                </a:lnTo>
                <a:lnTo>
                  <a:pt x="2682" y="184"/>
                </a:lnTo>
                <a:lnTo>
                  <a:pt x="2687" y="178"/>
                </a:lnTo>
                <a:lnTo>
                  <a:pt x="2692" y="173"/>
                </a:lnTo>
                <a:lnTo>
                  <a:pt x="2697" y="168"/>
                </a:lnTo>
                <a:lnTo>
                  <a:pt x="2703" y="165"/>
                </a:lnTo>
                <a:lnTo>
                  <a:pt x="2709" y="161"/>
                </a:lnTo>
                <a:lnTo>
                  <a:pt x="2715" y="159"/>
                </a:lnTo>
                <a:lnTo>
                  <a:pt x="2722" y="157"/>
                </a:lnTo>
                <a:lnTo>
                  <a:pt x="2730" y="155"/>
                </a:lnTo>
                <a:lnTo>
                  <a:pt x="2736" y="154"/>
                </a:lnTo>
                <a:lnTo>
                  <a:pt x="2743" y="154"/>
                </a:lnTo>
                <a:lnTo>
                  <a:pt x="2750" y="155"/>
                </a:lnTo>
                <a:lnTo>
                  <a:pt x="2757" y="156"/>
                </a:lnTo>
                <a:lnTo>
                  <a:pt x="2764" y="158"/>
                </a:lnTo>
                <a:lnTo>
                  <a:pt x="2771" y="161"/>
                </a:lnTo>
                <a:lnTo>
                  <a:pt x="2877" y="210"/>
                </a:lnTo>
                <a:lnTo>
                  <a:pt x="2883" y="213"/>
                </a:lnTo>
                <a:lnTo>
                  <a:pt x="2889" y="217"/>
                </a:lnTo>
                <a:lnTo>
                  <a:pt x="2895" y="222"/>
                </a:lnTo>
                <a:lnTo>
                  <a:pt x="2900" y="227"/>
                </a:lnTo>
                <a:lnTo>
                  <a:pt x="2904" y="232"/>
                </a:lnTo>
                <a:lnTo>
                  <a:pt x="2908" y="238"/>
                </a:lnTo>
                <a:lnTo>
                  <a:pt x="2911" y="244"/>
                </a:lnTo>
                <a:lnTo>
                  <a:pt x="2914" y="251"/>
                </a:lnTo>
                <a:lnTo>
                  <a:pt x="2916" y="258"/>
                </a:lnTo>
                <a:lnTo>
                  <a:pt x="2917" y="265"/>
                </a:lnTo>
                <a:lnTo>
                  <a:pt x="2918" y="272"/>
                </a:lnTo>
                <a:lnTo>
                  <a:pt x="2918" y="278"/>
                </a:lnTo>
                <a:lnTo>
                  <a:pt x="2918" y="285"/>
                </a:lnTo>
                <a:lnTo>
                  <a:pt x="2916" y="292"/>
                </a:lnTo>
                <a:lnTo>
                  <a:pt x="2914" y="299"/>
                </a:lnTo>
                <a:lnTo>
                  <a:pt x="2912" y="306"/>
                </a:lnTo>
                <a:lnTo>
                  <a:pt x="2863" y="412"/>
                </a:lnTo>
                <a:lnTo>
                  <a:pt x="2908" y="438"/>
                </a:lnTo>
                <a:lnTo>
                  <a:pt x="2954" y="464"/>
                </a:lnTo>
                <a:lnTo>
                  <a:pt x="2998" y="491"/>
                </a:lnTo>
                <a:lnTo>
                  <a:pt x="3041" y="520"/>
                </a:lnTo>
                <a:lnTo>
                  <a:pt x="3042" y="519"/>
                </a:lnTo>
                <a:lnTo>
                  <a:pt x="3116" y="429"/>
                </a:lnTo>
                <a:lnTo>
                  <a:pt x="3121" y="424"/>
                </a:lnTo>
                <a:lnTo>
                  <a:pt x="3127" y="419"/>
                </a:lnTo>
                <a:lnTo>
                  <a:pt x="3132" y="415"/>
                </a:lnTo>
                <a:lnTo>
                  <a:pt x="3138" y="411"/>
                </a:lnTo>
                <a:lnTo>
                  <a:pt x="3145" y="408"/>
                </a:lnTo>
                <a:lnTo>
                  <a:pt x="3151" y="406"/>
                </a:lnTo>
                <a:lnTo>
                  <a:pt x="3158" y="404"/>
                </a:lnTo>
                <a:lnTo>
                  <a:pt x="3165" y="403"/>
                </a:lnTo>
                <a:lnTo>
                  <a:pt x="3172" y="403"/>
                </a:lnTo>
                <a:lnTo>
                  <a:pt x="3179" y="403"/>
                </a:lnTo>
                <a:lnTo>
                  <a:pt x="3186" y="404"/>
                </a:lnTo>
                <a:lnTo>
                  <a:pt x="3193" y="406"/>
                </a:lnTo>
                <a:lnTo>
                  <a:pt x="3200" y="408"/>
                </a:lnTo>
                <a:lnTo>
                  <a:pt x="3206" y="411"/>
                </a:lnTo>
                <a:lnTo>
                  <a:pt x="3212" y="415"/>
                </a:lnTo>
                <a:lnTo>
                  <a:pt x="3218" y="419"/>
                </a:lnTo>
                <a:lnTo>
                  <a:pt x="3309" y="492"/>
                </a:lnTo>
                <a:lnTo>
                  <a:pt x="3314" y="497"/>
                </a:lnTo>
                <a:lnTo>
                  <a:pt x="3319" y="504"/>
                </a:lnTo>
                <a:lnTo>
                  <a:pt x="3323" y="509"/>
                </a:lnTo>
                <a:lnTo>
                  <a:pt x="3327" y="515"/>
                </a:lnTo>
                <a:lnTo>
                  <a:pt x="3330" y="522"/>
                </a:lnTo>
                <a:lnTo>
                  <a:pt x="3332" y="528"/>
                </a:lnTo>
                <a:lnTo>
                  <a:pt x="3334" y="535"/>
                </a:lnTo>
                <a:lnTo>
                  <a:pt x="3335" y="542"/>
                </a:lnTo>
                <a:lnTo>
                  <a:pt x="3335" y="549"/>
                </a:lnTo>
                <a:lnTo>
                  <a:pt x="3335" y="556"/>
                </a:lnTo>
                <a:lnTo>
                  <a:pt x="3334" y="562"/>
                </a:lnTo>
                <a:lnTo>
                  <a:pt x="3332" y="570"/>
                </a:lnTo>
                <a:lnTo>
                  <a:pt x="3330" y="577"/>
                </a:lnTo>
                <a:lnTo>
                  <a:pt x="3327" y="583"/>
                </a:lnTo>
                <a:lnTo>
                  <a:pt x="3323" y="589"/>
                </a:lnTo>
                <a:lnTo>
                  <a:pt x="3319" y="595"/>
                </a:lnTo>
                <a:lnTo>
                  <a:pt x="3246" y="683"/>
                </a:lnTo>
                <a:lnTo>
                  <a:pt x="3284" y="720"/>
                </a:lnTo>
                <a:lnTo>
                  <a:pt x="3321" y="757"/>
                </a:lnTo>
                <a:lnTo>
                  <a:pt x="3356" y="795"/>
                </a:lnTo>
                <a:lnTo>
                  <a:pt x="3392" y="835"/>
                </a:lnTo>
                <a:lnTo>
                  <a:pt x="3477" y="769"/>
                </a:lnTo>
                <a:lnTo>
                  <a:pt x="3484" y="765"/>
                </a:lnTo>
                <a:lnTo>
                  <a:pt x="3490" y="761"/>
                </a:lnTo>
                <a:lnTo>
                  <a:pt x="3497" y="759"/>
                </a:lnTo>
                <a:lnTo>
                  <a:pt x="3504" y="756"/>
                </a:lnTo>
                <a:lnTo>
                  <a:pt x="3511" y="755"/>
                </a:lnTo>
                <a:lnTo>
                  <a:pt x="3518" y="753"/>
                </a:lnTo>
                <a:lnTo>
                  <a:pt x="3525" y="753"/>
                </a:lnTo>
                <a:lnTo>
                  <a:pt x="3531" y="755"/>
                </a:lnTo>
                <a:lnTo>
                  <a:pt x="3538" y="756"/>
                </a:lnTo>
                <a:lnTo>
                  <a:pt x="3545" y="758"/>
                </a:lnTo>
                <a:lnTo>
                  <a:pt x="3551" y="760"/>
                </a:lnTo>
                <a:lnTo>
                  <a:pt x="3559" y="763"/>
                </a:lnTo>
                <a:lnTo>
                  <a:pt x="3564" y="767"/>
                </a:lnTo>
                <a:lnTo>
                  <a:pt x="3570" y="772"/>
                </a:lnTo>
                <a:lnTo>
                  <a:pt x="3575" y="777"/>
                </a:lnTo>
                <a:lnTo>
                  <a:pt x="3580" y="782"/>
                </a:lnTo>
                <a:lnTo>
                  <a:pt x="3651" y="874"/>
                </a:lnTo>
                <a:lnTo>
                  <a:pt x="3655" y="880"/>
                </a:lnTo>
                <a:lnTo>
                  <a:pt x="3658" y="887"/>
                </a:lnTo>
                <a:lnTo>
                  <a:pt x="3661" y="894"/>
                </a:lnTo>
                <a:lnTo>
                  <a:pt x="3663" y="900"/>
                </a:lnTo>
                <a:lnTo>
                  <a:pt x="3665" y="907"/>
                </a:lnTo>
                <a:lnTo>
                  <a:pt x="3665" y="914"/>
                </a:lnTo>
                <a:lnTo>
                  <a:pt x="3666" y="921"/>
                </a:lnTo>
                <a:lnTo>
                  <a:pt x="3665" y="928"/>
                </a:lnTo>
                <a:lnTo>
                  <a:pt x="3664" y="934"/>
                </a:lnTo>
                <a:lnTo>
                  <a:pt x="3662" y="941"/>
                </a:lnTo>
                <a:lnTo>
                  <a:pt x="3659" y="949"/>
                </a:lnTo>
                <a:lnTo>
                  <a:pt x="3656" y="955"/>
                </a:lnTo>
                <a:lnTo>
                  <a:pt x="3653" y="961"/>
                </a:lnTo>
                <a:lnTo>
                  <a:pt x="3648" y="966"/>
                </a:lnTo>
                <a:lnTo>
                  <a:pt x="3643" y="971"/>
                </a:lnTo>
                <a:lnTo>
                  <a:pt x="3638" y="976"/>
                </a:lnTo>
                <a:lnTo>
                  <a:pt x="3548" y="1045"/>
                </a:lnTo>
                <a:lnTo>
                  <a:pt x="3579" y="1095"/>
                </a:lnTo>
                <a:lnTo>
                  <a:pt x="3607" y="1145"/>
                </a:lnTo>
                <a:lnTo>
                  <a:pt x="3635" y="1195"/>
                </a:lnTo>
                <a:lnTo>
                  <a:pt x="3659" y="1247"/>
                </a:lnTo>
                <a:lnTo>
                  <a:pt x="3668" y="1244"/>
                </a:lnTo>
                <a:lnTo>
                  <a:pt x="3780" y="1214"/>
                </a:lnTo>
                <a:lnTo>
                  <a:pt x="3787" y="1213"/>
                </a:lnTo>
                <a:lnTo>
                  <a:pt x="3794" y="1212"/>
                </a:lnTo>
                <a:lnTo>
                  <a:pt x="3801" y="1212"/>
                </a:lnTo>
                <a:lnTo>
                  <a:pt x="3808" y="1212"/>
                </a:lnTo>
                <a:lnTo>
                  <a:pt x="3816" y="1214"/>
                </a:lnTo>
                <a:lnTo>
                  <a:pt x="3823" y="1215"/>
                </a:lnTo>
                <a:lnTo>
                  <a:pt x="3829" y="1218"/>
                </a:lnTo>
                <a:lnTo>
                  <a:pt x="3835" y="1221"/>
                </a:lnTo>
                <a:lnTo>
                  <a:pt x="3841" y="1225"/>
                </a:lnTo>
                <a:lnTo>
                  <a:pt x="3847" y="1229"/>
                </a:lnTo>
                <a:lnTo>
                  <a:pt x="3852" y="1234"/>
                </a:lnTo>
                <a:lnTo>
                  <a:pt x="3856" y="1239"/>
                </a:lnTo>
                <a:lnTo>
                  <a:pt x="3860" y="1245"/>
                </a:lnTo>
                <a:lnTo>
                  <a:pt x="3864" y="1251"/>
                </a:lnTo>
                <a:lnTo>
                  <a:pt x="3867" y="1258"/>
                </a:lnTo>
                <a:lnTo>
                  <a:pt x="3869" y="1266"/>
                </a:lnTo>
                <a:lnTo>
                  <a:pt x="3900" y="1377"/>
                </a:lnTo>
                <a:lnTo>
                  <a:pt x="3901" y="1384"/>
                </a:lnTo>
                <a:lnTo>
                  <a:pt x="3902" y="1392"/>
                </a:lnTo>
                <a:lnTo>
                  <a:pt x="3902" y="1399"/>
                </a:lnTo>
                <a:lnTo>
                  <a:pt x="3901" y="1406"/>
                </a:lnTo>
                <a:lnTo>
                  <a:pt x="3900" y="1413"/>
                </a:lnTo>
                <a:lnTo>
                  <a:pt x="3898" y="1420"/>
                </a:lnTo>
                <a:lnTo>
                  <a:pt x="3896" y="1426"/>
                </a:lnTo>
                <a:lnTo>
                  <a:pt x="3892" y="1432"/>
                </a:lnTo>
                <a:lnTo>
                  <a:pt x="3889" y="1438"/>
                </a:lnTo>
                <a:lnTo>
                  <a:pt x="3884" y="1444"/>
                </a:lnTo>
                <a:lnTo>
                  <a:pt x="3880" y="1449"/>
                </a:lnTo>
                <a:lnTo>
                  <a:pt x="3873" y="1453"/>
                </a:lnTo>
                <a:lnTo>
                  <a:pt x="3868" y="1458"/>
                </a:lnTo>
                <a:lnTo>
                  <a:pt x="3862" y="1462"/>
                </a:lnTo>
                <a:lnTo>
                  <a:pt x="3855" y="1465"/>
                </a:lnTo>
                <a:lnTo>
                  <a:pt x="3848" y="1467"/>
                </a:lnTo>
                <a:lnTo>
                  <a:pt x="3754" y="1492"/>
                </a:lnTo>
                <a:lnTo>
                  <a:pt x="3767" y="1536"/>
                </a:lnTo>
                <a:lnTo>
                  <a:pt x="3779" y="1580"/>
                </a:lnTo>
                <a:lnTo>
                  <a:pt x="3789" y="1624"/>
                </a:lnTo>
                <a:lnTo>
                  <a:pt x="3798" y="1669"/>
                </a:lnTo>
                <a:lnTo>
                  <a:pt x="3905" y="1653"/>
                </a:lnTo>
                <a:lnTo>
                  <a:pt x="3912" y="1652"/>
                </a:lnTo>
                <a:lnTo>
                  <a:pt x="3919" y="1652"/>
                </a:lnTo>
                <a:lnTo>
                  <a:pt x="3926" y="1652"/>
                </a:lnTo>
                <a:lnTo>
                  <a:pt x="3933" y="1654"/>
                </a:lnTo>
                <a:lnTo>
                  <a:pt x="3941" y="1656"/>
                </a:lnTo>
                <a:lnTo>
                  <a:pt x="3947" y="1658"/>
                </a:lnTo>
                <a:lnTo>
                  <a:pt x="3953" y="1662"/>
                </a:lnTo>
                <a:lnTo>
                  <a:pt x="3959" y="1665"/>
                </a:lnTo>
                <a:lnTo>
                  <a:pt x="3965" y="1670"/>
                </a:lnTo>
                <a:lnTo>
                  <a:pt x="3969" y="1674"/>
                </a:lnTo>
                <a:lnTo>
                  <a:pt x="3974" y="1680"/>
                </a:lnTo>
                <a:lnTo>
                  <a:pt x="3978" y="1685"/>
                </a:lnTo>
                <a:lnTo>
                  <a:pt x="3981" y="1692"/>
                </a:lnTo>
                <a:lnTo>
                  <a:pt x="3984" y="1698"/>
                </a:lnTo>
                <a:lnTo>
                  <a:pt x="3986" y="1705"/>
                </a:lnTo>
                <a:lnTo>
                  <a:pt x="3988" y="1713"/>
                </a:lnTo>
                <a:lnTo>
                  <a:pt x="4007" y="1827"/>
                </a:lnTo>
                <a:lnTo>
                  <a:pt x="4008" y="1834"/>
                </a:lnTo>
                <a:lnTo>
                  <a:pt x="4008" y="1842"/>
                </a:lnTo>
                <a:lnTo>
                  <a:pt x="4007" y="1850"/>
                </a:lnTo>
                <a:lnTo>
                  <a:pt x="4006" y="1856"/>
                </a:lnTo>
                <a:lnTo>
                  <a:pt x="4004" y="1863"/>
                </a:lnTo>
                <a:lnTo>
                  <a:pt x="4000" y="1869"/>
                </a:lnTo>
                <a:lnTo>
                  <a:pt x="3997" y="1876"/>
                </a:lnTo>
                <a:lnTo>
                  <a:pt x="3993" y="1881"/>
                </a:lnTo>
                <a:lnTo>
                  <a:pt x="3989" y="1887"/>
                </a:lnTo>
                <a:lnTo>
                  <a:pt x="3984" y="1892"/>
                </a:lnTo>
                <a:lnTo>
                  <a:pt x="3979" y="1896"/>
                </a:lnTo>
                <a:lnTo>
                  <a:pt x="3973" y="1901"/>
                </a:lnTo>
                <a:lnTo>
                  <a:pt x="3967" y="1905"/>
                </a:lnTo>
                <a:lnTo>
                  <a:pt x="3961" y="1907"/>
                </a:lnTo>
                <a:lnTo>
                  <a:pt x="3954" y="1910"/>
                </a:lnTo>
                <a:lnTo>
                  <a:pt x="3946" y="1911"/>
                </a:lnTo>
                <a:lnTo>
                  <a:pt x="3832" y="1929"/>
                </a:lnTo>
                <a:lnTo>
                  <a:pt x="3831" y="1929"/>
                </a:lnTo>
                <a:lnTo>
                  <a:pt x="3833" y="1990"/>
                </a:lnTo>
                <a:lnTo>
                  <a:pt x="3833" y="2052"/>
                </a:lnTo>
                <a:lnTo>
                  <a:pt x="3831" y="2113"/>
                </a:lnTo>
                <a:lnTo>
                  <a:pt x="3827" y="2174"/>
                </a:lnTo>
                <a:lnTo>
                  <a:pt x="3930" y="2182"/>
                </a:lnTo>
                <a:lnTo>
                  <a:pt x="3937" y="2183"/>
                </a:lnTo>
                <a:lnTo>
                  <a:pt x="3945" y="2185"/>
                </a:lnTo>
                <a:lnTo>
                  <a:pt x="3952" y="2187"/>
                </a:lnTo>
                <a:lnTo>
                  <a:pt x="3958" y="2190"/>
                </a:lnTo>
                <a:lnTo>
                  <a:pt x="3964" y="2194"/>
                </a:lnTo>
                <a:lnTo>
                  <a:pt x="3970" y="2198"/>
                </a:lnTo>
                <a:lnTo>
                  <a:pt x="3975" y="2203"/>
                </a:lnTo>
                <a:lnTo>
                  <a:pt x="3979" y="2208"/>
                </a:lnTo>
                <a:lnTo>
                  <a:pt x="3984" y="2213"/>
                </a:lnTo>
                <a:lnTo>
                  <a:pt x="3987" y="2220"/>
                </a:lnTo>
                <a:lnTo>
                  <a:pt x="3990" y="2226"/>
                </a:lnTo>
                <a:lnTo>
                  <a:pt x="3993" y="2233"/>
                </a:lnTo>
                <a:lnTo>
                  <a:pt x="3995" y="2239"/>
                </a:lnTo>
                <a:lnTo>
                  <a:pt x="3996" y="2246"/>
                </a:lnTo>
                <a:lnTo>
                  <a:pt x="3996" y="2253"/>
                </a:lnTo>
                <a:lnTo>
                  <a:pt x="3996" y="2261"/>
                </a:lnTo>
                <a:lnTo>
                  <a:pt x="3986" y="2377"/>
                </a:lnTo>
                <a:lnTo>
                  <a:pt x="3986" y="2384"/>
                </a:lnTo>
                <a:lnTo>
                  <a:pt x="3984" y="2391"/>
                </a:lnTo>
                <a:lnTo>
                  <a:pt x="3981" y="2398"/>
                </a:lnTo>
                <a:lnTo>
                  <a:pt x="3979" y="2404"/>
                </a:lnTo>
                <a:lnTo>
                  <a:pt x="3975" y="2411"/>
                </a:lnTo>
                <a:lnTo>
                  <a:pt x="3971" y="2417"/>
                </a:lnTo>
                <a:lnTo>
                  <a:pt x="3966" y="2422"/>
                </a:lnTo>
                <a:lnTo>
                  <a:pt x="3961" y="2426"/>
                </a:lnTo>
                <a:lnTo>
                  <a:pt x="3956" y="2431"/>
                </a:lnTo>
                <a:lnTo>
                  <a:pt x="3950" y="2434"/>
                </a:lnTo>
                <a:lnTo>
                  <a:pt x="3944" y="2437"/>
                </a:lnTo>
                <a:lnTo>
                  <a:pt x="3936" y="2440"/>
                </a:lnTo>
                <a:lnTo>
                  <a:pt x="3930" y="2442"/>
                </a:lnTo>
                <a:lnTo>
                  <a:pt x="3923" y="2443"/>
                </a:lnTo>
                <a:lnTo>
                  <a:pt x="3915" y="2443"/>
                </a:lnTo>
                <a:lnTo>
                  <a:pt x="3908" y="2443"/>
                </a:lnTo>
                <a:lnTo>
                  <a:pt x="3792" y="2434"/>
                </a:lnTo>
                <a:lnTo>
                  <a:pt x="3787" y="2433"/>
                </a:lnTo>
                <a:lnTo>
                  <a:pt x="3773" y="2488"/>
                </a:lnTo>
                <a:lnTo>
                  <a:pt x="3758" y="2543"/>
                </a:lnTo>
                <a:lnTo>
                  <a:pt x="3741" y="2596"/>
                </a:lnTo>
                <a:lnTo>
                  <a:pt x="3722" y="2650"/>
                </a:lnTo>
                <a:lnTo>
                  <a:pt x="3823" y="2693"/>
                </a:lnTo>
                <a:lnTo>
                  <a:pt x="3829" y="2697"/>
                </a:lnTo>
                <a:lnTo>
                  <a:pt x="3835" y="2700"/>
                </a:lnTo>
                <a:lnTo>
                  <a:pt x="3841" y="2705"/>
                </a:lnTo>
                <a:lnTo>
                  <a:pt x="3846" y="2710"/>
                </a:lnTo>
                <a:lnTo>
                  <a:pt x="3851" y="2715"/>
                </a:lnTo>
                <a:lnTo>
                  <a:pt x="3855" y="2720"/>
                </a:lnTo>
                <a:lnTo>
                  <a:pt x="3858" y="2727"/>
                </a:lnTo>
                <a:lnTo>
                  <a:pt x="3861" y="2734"/>
                </a:lnTo>
                <a:lnTo>
                  <a:pt x="3863" y="2740"/>
                </a:lnTo>
                <a:lnTo>
                  <a:pt x="3865" y="2747"/>
                </a:lnTo>
                <a:lnTo>
                  <a:pt x="3866" y="2754"/>
                </a:lnTo>
                <a:lnTo>
                  <a:pt x="3866" y="2761"/>
                </a:lnTo>
                <a:lnTo>
                  <a:pt x="3865" y="2768"/>
                </a:lnTo>
                <a:lnTo>
                  <a:pt x="3864" y="2775"/>
                </a:lnTo>
                <a:lnTo>
                  <a:pt x="3862" y="2782"/>
                </a:lnTo>
                <a:lnTo>
                  <a:pt x="3860" y="2790"/>
                </a:lnTo>
                <a:lnTo>
                  <a:pt x="3814" y="2896"/>
                </a:lnTo>
                <a:lnTo>
                  <a:pt x="3810" y="2902"/>
                </a:lnTo>
                <a:lnTo>
                  <a:pt x="3806" y="2908"/>
                </a:lnTo>
                <a:lnTo>
                  <a:pt x="3802" y="2914"/>
                </a:lnTo>
                <a:lnTo>
                  <a:pt x="3797" y="2920"/>
                </a:lnTo>
                <a:lnTo>
                  <a:pt x="3792" y="2924"/>
                </a:lnTo>
                <a:lnTo>
                  <a:pt x="3786" y="2928"/>
                </a:lnTo>
                <a:lnTo>
                  <a:pt x="3780" y="2932"/>
                </a:lnTo>
                <a:lnTo>
                  <a:pt x="3774" y="2935"/>
                </a:lnTo>
                <a:lnTo>
                  <a:pt x="3767" y="2937"/>
                </a:lnTo>
                <a:lnTo>
                  <a:pt x="3761" y="2938"/>
                </a:lnTo>
                <a:lnTo>
                  <a:pt x="3754" y="2939"/>
                </a:lnTo>
                <a:lnTo>
                  <a:pt x="3746" y="2940"/>
                </a:lnTo>
                <a:lnTo>
                  <a:pt x="3739" y="2939"/>
                </a:lnTo>
                <a:lnTo>
                  <a:pt x="3732" y="2938"/>
                </a:lnTo>
                <a:lnTo>
                  <a:pt x="3725" y="2936"/>
                </a:lnTo>
                <a:lnTo>
                  <a:pt x="3718" y="2934"/>
                </a:lnTo>
                <a:lnTo>
                  <a:pt x="3615" y="2889"/>
                </a:lnTo>
                <a:lnTo>
                  <a:pt x="3591" y="2933"/>
                </a:lnTo>
                <a:lnTo>
                  <a:pt x="3565" y="2976"/>
                </a:lnTo>
                <a:lnTo>
                  <a:pt x="3538" y="3020"/>
                </a:lnTo>
                <a:lnTo>
                  <a:pt x="3510" y="3063"/>
                </a:lnTo>
                <a:lnTo>
                  <a:pt x="3592" y="3123"/>
                </a:lnTo>
                <a:lnTo>
                  <a:pt x="3598" y="3128"/>
                </a:lnTo>
                <a:lnTo>
                  <a:pt x="3603" y="3133"/>
                </a:lnTo>
                <a:lnTo>
                  <a:pt x="3607" y="3139"/>
                </a:lnTo>
                <a:lnTo>
                  <a:pt x="3611" y="3145"/>
                </a:lnTo>
                <a:lnTo>
                  <a:pt x="3614" y="3151"/>
                </a:lnTo>
                <a:lnTo>
                  <a:pt x="3617" y="3157"/>
                </a:lnTo>
                <a:lnTo>
                  <a:pt x="3619" y="3164"/>
                </a:lnTo>
                <a:lnTo>
                  <a:pt x="3621" y="3171"/>
                </a:lnTo>
                <a:lnTo>
                  <a:pt x="3622" y="3178"/>
                </a:lnTo>
                <a:lnTo>
                  <a:pt x="3622" y="3185"/>
                </a:lnTo>
                <a:lnTo>
                  <a:pt x="3621" y="3192"/>
                </a:lnTo>
                <a:lnTo>
                  <a:pt x="3619" y="3199"/>
                </a:lnTo>
                <a:lnTo>
                  <a:pt x="3617" y="3206"/>
                </a:lnTo>
                <a:lnTo>
                  <a:pt x="3614" y="3212"/>
                </a:lnTo>
                <a:lnTo>
                  <a:pt x="3611" y="3219"/>
                </a:lnTo>
                <a:lnTo>
                  <a:pt x="3607" y="3225"/>
                </a:lnTo>
                <a:lnTo>
                  <a:pt x="3538" y="3319"/>
                </a:lnTo>
                <a:lnTo>
                  <a:pt x="3534" y="3324"/>
                </a:lnTo>
                <a:lnTo>
                  <a:pt x="3528" y="3329"/>
                </a:lnTo>
                <a:lnTo>
                  <a:pt x="3523" y="3334"/>
                </a:lnTo>
                <a:lnTo>
                  <a:pt x="3517" y="3338"/>
                </a:lnTo>
                <a:lnTo>
                  <a:pt x="3511" y="3341"/>
                </a:lnTo>
                <a:lnTo>
                  <a:pt x="3505" y="3344"/>
                </a:lnTo>
                <a:lnTo>
                  <a:pt x="3498" y="3346"/>
                </a:lnTo>
                <a:lnTo>
                  <a:pt x="3490" y="3347"/>
                </a:lnTo>
                <a:lnTo>
                  <a:pt x="3483" y="3348"/>
                </a:lnTo>
                <a:lnTo>
                  <a:pt x="3476" y="3348"/>
                </a:lnTo>
                <a:lnTo>
                  <a:pt x="3470" y="3347"/>
                </a:lnTo>
                <a:lnTo>
                  <a:pt x="3463" y="3346"/>
                </a:lnTo>
                <a:lnTo>
                  <a:pt x="3456" y="3344"/>
                </a:lnTo>
                <a:lnTo>
                  <a:pt x="3449" y="3341"/>
                </a:lnTo>
                <a:lnTo>
                  <a:pt x="3443" y="3338"/>
                </a:lnTo>
                <a:lnTo>
                  <a:pt x="3437" y="3334"/>
                </a:lnTo>
                <a:lnTo>
                  <a:pt x="3345" y="3266"/>
                </a:lnTo>
                <a:lnTo>
                  <a:pt x="3306" y="3307"/>
                </a:lnTo>
                <a:lnTo>
                  <a:pt x="3266" y="3346"/>
                </a:lnTo>
                <a:lnTo>
                  <a:pt x="3224" y="3385"/>
                </a:lnTo>
                <a:lnTo>
                  <a:pt x="3181" y="3421"/>
                </a:lnTo>
                <a:lnTo>
                  <a:pt x="3190" y="3430"/>
                </a:lnTo>
                <a:lnTo>
                  <a:pt x="3197" y="3439"/>
                </a:lnTo>
                <a:lnTo>
                  <a:pt x="3264" y="3534"/>
                </a:lnTo>
                <a:lnTo>
                  <a:pt x="3267" y="3540"/>
                </a:lnTo>
                <a:lnTo>
                  <a:pt x="3271" y="3546"/>
                </a:lnTo>
                <a:lnTo>
                  <a:pt x="3273" y="3554"/>
                </a:lnTo>
                <a:lnTo>
                  <a:pt x="3275" y="3561"/>
                </a:lnTo>
                <a:lnTo>
                  <a:pt x="3276" y="3567"/>
                </a:lnTo>
                <a:lnTo>
                  <a:pt x="3276" y="3574"/>
                </a:lnTo>
                <a:lnTo>
                  <a:pt x="3276" y="3581"/>
                </a:lnTo>
                <a:lnTo>
                  <a:pt x="3275" y="3588"/>
                </a:lnTo>
                <a:lnTo>
                  <a:pt x="3274" y="3595"/>
                </a:lnTo>
                <a:lnTo>
                  <a:pt x="3272" y="3601"/>
                </a:lnTo>
                <a:lnTo>
                  <a:pt x="3269" y="3608"/>
                </a:lnTo>
                <a:lnTo>
                  <a:pt x="3266" y="3614"/>
                </a:lnTo>
                <a:lnTo>
                  <a:pt x="3262" y="3620"/>
                </a:lnTo>
                <a:lnTo>
                  <a:pt x="3257" y="3626"/>
                </a:lnTo>
                <a:lnTo>
                  <a:pt x="3252" y="3631"/>
                </a:lnTo>
                <a:lnTo>
                  <a:pt x="3246" y="3635"/>
                </a:lnTo>
                <a:lnTo>
                  <a:pt x="3150" y="3702"/>
                </a:lnTo>
                <a:lnTo>
                  <a:pt x="3144" y="3706"/>
                </a:lnTo>
                <a:lnTo>
                  <a:pt x="3138" y="3709"/>
                </a:lnTo>
                <a:lnTo>
                  <a:pt x="3131" y="3711"/>
                </a:lnTo>
                <a:lnTo>
                  <a:pt x="3124" y="3713"/>
                </a:lnTo>
                <a:lnTo>
                  <a:pt x="3117" y="3714"/>
                </a:lnTo>
                <a:lnTo>
                  <a:pt x="3109" y="3715"/>
                </a:lnTo>
                <a:lnTo>
                  <a:pt x="3103" y="3715"/>
                </a:lnTo>
                <a:lnTo>
                  <a:pt x="3096" y="3714"/>
                </a:lnTo>
                <a:lnTo>
                  <a:pt x="3089" y="3712"/>
                </a:lnTo>
                <a:lnTo>
                  <a:pt x="3082" y="3710"/>
                </a:lnTo>
                <a:lnTo>
                  <a:pt x="3076" y="3707"/>
                </a:lnTo>
                <a:lnTo>
                  <a:pt x="3070" y="3704"/>
                </a:lnTo>
                <a:lnTo>
                  <a:pt x="3064" y="3700"/>
                </a:lnTo>
                <a:lnTo>
                  <a:pt x="3059" y="3695"/>
                </a:lnTo>
                <a:lnTo>
                  <a:pt x="3054" y="3690"/>
                </a:lnTo>
                <a:lnTo>
                  <a:pt x="3049" y="3684"/>
                </a:lnTo>
                <a:lnTo>
                  <a:pt x="2982" y="3589"/>
                </a:lnTo>
                <a:lnTo>
                  <a:pt x="2977" y="3581"/>
                </a:lnTo>
                <a:lnTo>
                  <a:pt x="2973" y="3572"/>
                </a:lnTo>
                <a:lnTo>
                  <a:pt x="2925" y="3602"/>
                </a:lnTo>
                <a:lnTo>
                  <a:pt x="2874" y="3630"/>
                </a:lnTo>
                <a:lnTo>
                  <a:pt x="2823" y="3656"/>
                </a:lnTo>
                <a:lnTo>
                  <a:pt x="2772" y="3682"/>
                </a:lnTo>
                <a:lnTo>
                  <a:pt x="2778" y="3690"/>
                </a:lnTo>
                <a:lnTo>
                  <a:pt x="2783" y="3700"/>
                </a:lnTo>
                <a:lnTo>
                  <a:pt x="2825" y="3809"/>
                </a:lnTo>
                <a:lnTo>
                  <a:pt x="2827" y="3816"/>
                </a:lnTo>
                <a:lnTo>
                  <a:pt x="2829" y="3823"/>
                </a:lnTo>
                <a:lnTo>
                  <a:pt x="2829" y="3830"/>
                </a:lnTo>
                <a:lnTo>
                  <a:pt x="2830" y="3837"/>
                </a:lnTo>
                <a:lnTo>
                  <a:pt x="2829" y="3844"/>
                </a:lnTo>
                <a:lnTo>
                  <a:pt x="2828" y="3851"/>
                </a:lnTo>
                <a:lnTo>
                  <a:pt x="2826" y="3857"/>
                </a:lnTo>
                <a:lnTo>
                  <a:pt x="2823" y="3864"/>
                </a:lnTo>
                <a:lnTo>
                  <a:pt x="2820" y="3871"/>
                </a:lnTo>
                <a:lnTo>
                  <a:pt x="2817" y="3877"/>
                </a:lnTo>
                <a:lnTo>
                  <a:pt x="2812" y="3882"/>
                </a:lnTo>
                <a:lnTo>
                  <a:pt x="2808" y="3887"/>
                </a:lnTo>
                <a:lnTo>
                  <a:pt x="2802" y="3892"/>
                </a:lnTo>
                <a:lnTo>
                  <a:pt x="2797" y="3896"/>
                </a:lnTo>
                <a:lnTo>
                  <a:pt x="2789" y="3900"/>
                </a:lnTo>
                <a:lnTo>
                  <a:pt x="2783" y="3903"/>
                </a:lnTo>
                <a:lnTo>
                  <a:pt x="2675" y="3945"/>
                </a:lnTo>
                <a:lnTo>
                  <a:pt x="2668" y="3947"/>
                </a:lnTo>
                <a:lnTo>
                  <a:pt x="2660" y="3949"/>
                </a:lnTo>
                <a:lnTo>
                  <a:pt x="2653" y="3949"/>
                </a:lnTo>
                <a:lnTo>
                  <a:pt x="2646" y="3950"/>
                </a:lnTo>
                <a:lnTo>
                  <a:pt x="2639" y="3949"/>
                </a:lnTo>
                <a:lnTo>
                  <a:pt x="2632" y="3948"/>
                </a:lnTo>
                <a:lnTo>
                  <a:pt x="2626" y="3946"/>
                </a:lnTo>
                <a:lnTo>
                  <a:pt x="2619" y="3943"/>
                </a:lnTo>
                <a:lnTo>
                  <a:pt x="2613" y="3940"/>
                </a:lnTo>
                <a:lnTo>
                  <a:pt x="2607" y="3937"/>
                </a:lnTo>
                <a:lnTo>
                  <a:pt x="2601" y="3931"/>
                </a:lnTo>
                <a:lnTo>
                  <a:pt x="2596" y="3927"/>
                </a:lnTo>
                <a:lnTo>
                  <a:pt x="2591" y="3921"/>
                </a:lnTo>
                <a:lnTo>
                  <a:pt x="2587" y="3916"/>
                </a:lnTo>
                <a:lnTo>
                  <a:pt x="2583" y="3909"/>
                </a:lnTo>
                <a:lnTo>
                  <a:pt x="2580" y="3903"/>
                </a:lnTo>
                <a:lnTo>
                  <a:pt x="2539" y="3794"/>
                </a:lnTo>
                <a:lnTo>
                  <a:pt x="2535" y="3783"/>
                </a:lnTo>
                <a:lnTo>
                  <a:pt x="2533" y="3771"/>
                </a:lnTo>
                <a:lnTo>
                  <a:pt x="2483" y="3786"/>
                </a:lnTo>
                <a:lnTo>
                  <a:pt x="2431" y="3798"/>
                </a:lnTo>
                <a:lnTo>
                  <a:pt x="2379" y="3811"/>
                </a:lnTo>
                <a:lnTo>
                  <a:pt x="2327" y="3820"/>
                </a:lnTo>
                <a:lnTo>
                  <a:pt x="2328" y="3823"/>
                </a:lnTo>
                <a:lnTo>
                  <a:pt x="2358" y="3936"/>
                </a:lnTo>
                <a:lnTo>
                  <a:pt x="2360" y="3943"/>
                </a:lnTo>
                <a:lnTo>
                  <a:pt x="2361" y="3950"/>
                </a:lnTo>
                <a:lnTo>
                  <a:pt x="2361" y="3957"/>
                </a:lnTo>
                <a:lnTo>
                  <a:pt x="2360" y="3964"/>
                </a:lnTo>
                <a:lnTo>
                  <a:pt x="2359" y="3971"/>
                </a:lnTo>
                <a:lnTo>
                  <a:pt x="2357" y="3977"/>
                </a:lnTo>
                <a:lnTo>
                  <a:pt x="2355" y="3984"/>
                </a:lnTo>
                <a:lnTo>
                  <a:pt x="2351" y="3990"/>
                </a:lnTo>
                <a:lnTo>
                  <a:pt x="2348" y="3996"/>
                </a:lnTo>
                <a:lnTo>
                  <a:pt x="2342" y="4002"/>
                </a:lnTo>
                <a:lnTo>
                  <a:pt x="2338" y="4007"/>
                </a:lnTo>
                <a:lnTo>
                  <a:pt x="2332" y="4012"/>
                </a:lnTo>
                <a:lnTo>
                  <a:pt x="2327" y="4016"/>
                </a:lnTo>
                <a:lnTo>
                  <a:pt x="2320" y="4019"/>
                </a:lnTo>
                <a:lnTo>
                  <a:pt x="2314" y="4022"/>
                </a:lnTo>
                <a:lnTo>
                  <a:pt x="2307" y="4024"/>
                </a:lnTo>
                <a:lnTo>
                  <a:pt x="2195" y="4054"/>
                </a:lnTo>
                <a:lnTo>
                  <a:pt x="2187" y="4056"/>
                </a:lnTo>
                <a:lnTo>
                  <a:pt x="2180" y="4057"/>
                </a:lnTo>
                <a:lnTo>
                  <a:pt x="2173" y="4057"/>
                </a:lnTo>
                <a:lnTo>
                  <a:pt x="2166" y="4056"/>
                </a:lnTo>
                <a:lnTo>
                  <a:pt x="2159" y="4055"/>
                </a:lnTo>
                <a:lnTo>
                  <a:pt x="2152" y="4053"/>
                </a:lnTo>
                <a:lnTo>
                  <a:pt x="2145" y="4050"/>
                </a:lnTo>
                <a:lnTo>
                  <a:pt x="2139" y="4047"/>
                </a:lnTo>
                <a:lnTo>
                  <a:pt x="2133" y="4043"/>
                </a:lnTo>
                <a:lnTo>
                  <a:pt x="2128" y="4039"/>
                </a:lnTo>
                <a:lnTo>
                  <a:pt x="2123" y="4034"/>
                </a:lnTo>
                <a:lnTo>
                  <a:pt x="2118" y="4029"/>
                </a:lnTo>
                <a:lnTo>
                  <a:pt x="2114" y="4023"/>
                </a:lnTo>
                <a:lnTo>
                  <a:pt x="2111" y="4017"/>
                </a:lnTo>
                <a:lnTo>
                  <a:pt x="2108" y="4011"/>
                </a:lnTo>
                <a:lnTo>
                  <a:pt x="2106" y="4004"/>
                </a:lnTo>
                <a:lnTo>
                  <a:pt x="2075" y="3891"/>
                </a:lnTo>
                <a:lnTo>
                  <a:pt x="2073" y="3880"/>
                </a:lnTo>
                <a:lnTo>
                  <a:pt x="2073" y="3868"/>
                </a:lnTo>
                <a:lnTo>
                  <a:pt x="2074" y="3857"/>
                </a:lnTo>
                <a:lnTo>
                  <a:pt x="2077" y="3846"/>
                </a:lnTo>
                <a:lnTo>
                  <a:pt x="2020" y="3848"/>
                </a:lnTo>
                <a:lnTo>
                  <a:pt x="1964" y="3847"/>
                </a:lnTo>
                <a:lnTo>
                  <a:pt x="1908" y="3845"/>
                </a:lnTo>
                <a:lnTo>
                  <a:pt x="1851" y="3841"/>
                </a:lnTo>
                <a:lnTo>
                  <a:pt x="1851" y="3848"/>
                </a:lnTo>
                <a:lnTo>
                  <a:pt x="1851" y="3854"/>
                </a:lnTo>
                <a:lnTo>
                  <a:pt x="1835" y="3970"/>
                </a:lnTo>
                <a:lnTo>
                  <a:pt x="1834" y="3977"/>
                </a:lnTo>
                <a:lnTo>
                  <a:pt x="1832" y="3984"/>
                </a:lnTo>
                <a:lnTo>
                  <a:pt x="1829" y="3991"/>
                </a:lnTo>
                <a:lnTo>
                  <a:pt x="1826" y="3998"/>
                </a:lnTo>
                <a:lnTo>
                  <a:pt x="1822" y="4004"/>
                </a:lnTo>
                <a:lnTo>
                  <a:pt x="1818" y="4009"/>
                </a:lnTo>
                <a:lnTo>
                  <a:pt x="1813" y="4014"/>
                </a:lnTo>
                <a:lnTo>
                  <a:pt x="1808" y="4018"/>
                </a:lnTo>
                <a:lnTo>
                  <a:pt x="1802" y="4022"/>
                </a:lnTo>
                <a:lnTo>
                  <a:pt x="1796" y="4026"/>
                </a:lnTo>
                <a:lnTo>
                  <a:pt x="1790" y="4029"/>
                </a:lnTo>
                <a:lnTo>
                  <a:pt x="1783" y="4031"/>
                </a:lnTo>
                <a:lnTo>
                  <a:pt x="1776" y="4032"/>
                </a:lnTo>
                <a:lnTo>
                  <a:pt x="1768" y="4033"/>
                </a:lnTo>
                <a:lnTo>
                  <a:pt x="1761" y="4033"/>
                </a:lnTo>
                <a:lnTo>
                  <a:pt x="1754" y="4033"/>
                </a:lnTo>
                <a:lnTo>
                  <a:pt x="1638" y="4018"/>
                </a:lnTo>
                <a:lnTo>
                  <a:pt x="1631" y="4017"/>
                </a:lnTo>
                <a:lnTo>
                  <a:pt x="1624" y="4015"/>
                </a:lnTo>
                <a:lnTo>
                  <a:pt x="1618" y="4012"/>
                </a:lnTo>
                <a:lnTo>
                  <a:pt x="1611" y="4009"/>
                </a:lnTo>
                <a:lnTo>
                  <a:pt x="1606" y="4005"/>
                </a:lnTo>
                <a:lnTo>
                  <a:pt x="1600" y="4001"/>
                </a:lnTo>
                <a:lnTo>
                  <a:pt x="1595" y="3995"/>
                </a:lnTo>
                <a:lnTo>
                  <a:pt x="1591" y="3990"/>
                </a:lnTo>
                <a:lnTo>
                  <a:pt x="1587" y="3984"/>
                </a:lnTo>
                <a:lnTo>
                  <a:pt x="1584" y="3978"/>
                </a:lnTo>
                <a:lnTo>
                  <a:pt x="1580" y="3972"/>
                </a:lnTo>
                <a:lnTo>
                  <a:pt x="1578" y="3965"/>
                </a:lnTo>
                <a:lnTo>
                  <a:pt x="1576" y="3958"/>
                </a:lnTo>
                <a:lnTo>
                  <a:pt x="1575" y="3951"/>
                </a:lnTo>
                <a:lnTo>
                  <a:pt x="1575" y="3944"/>
                </a:lnTo>
                <a:lnTo>
                  <a:pt x="1576" y="3937"/>
                </a:lnTo>
                <a:lnTo>
                  <a:pt x="1591" y="3821"/>
                </a:lnTo>
                <a:lnTo>
                  <a:pt x="1594" y="3811"/>
                </a:lnTo>
                <a:lnTo>
                  <a:pt x="1597" y="3800"/>
                </a:lnTo>
                <a:lnTo>
                  <a:pt x="1541" y="3786"/>
                </a:lnTo>
                <a:lnTo>
                  <a:pt x="1486" y="3771"/>
                </a:lnTo>
                <a:lnTo>
                  <a:pt x="1431" y="3754"/>
                </a:lnTo>
                <a:lnTo>
                  <a:pt x="1376" y="3734"/>
                </a:lnTo>
                <a:lnTo>
                  <a:pt x="1338" y="3837"/>
                </a:lnTo>
                <a:lnTo>
                  <a:pt x="1335" y="3844"/>
                </a:lnTo>
                <a:lnTo>
                  <a:pt x="1332" y="3850"/>
                </a:lnTo>
                <a:lnTo>
                  <a:pt x="1327" y="3856"/>
                </a:lnTo>
                <a:lnTo>
                  <a:pt x="1322" y="3861"/>
                </a:lnTo>
                <a:lnTo>
                  <a:pt x="1317" y="3866"/>
                </a:lnTo>
                <a:lnTo>
                  <a:pt x="1312" y="3872"/>
                </a:lnTo>
                <a:lnTo>
                  <a:pt x="1306" y="3875"/>
                </a:lnTo>
                <a:lnTo>
                  <a:pt x="1300" y="3878"/>
                </a:lnTo>
                <a:lnTo>
                  <a:pt x="1293" y="3881"/>
                </a:lnTo>
                <a:lnTo>
                  <a:pt x="1287" y="3883"/>
                </a:lnTo>
                <a:lnTo>
                  <a:pt x="1280" y="3884"/>
                </a:lnTo>
                <a:lnTo>
                  <a:pt x="1273" y="3885"/>
                </a:lnTo>
                <a:lnTo>
                  <a:pt x="1266" y="3885"/>
                </a:lnTo>
                <a:lnTo>
                  <a:pt x="1258" y="3884"/>
                </a:lnTo>
                <a:lnTo>
                  <a:pt x="1251" y="3883"/>
                </a:lnTo>
                <a:lnTo>
                  <a:pt x="1244" y="3880"/>
                </a:lnTo>
                <a:lnTo>
                  <a:pt x="1135" y="3839"/>
                </a:lnTo>
                <a:lnTo>
                  <a:pt x="1128" y="3836"/>
                </a:lnTo>
                <a:lnTo>
                  <a:pt x="1122" y="3833"/>
                </a:lnTo>
                <a:lnTo>
                  <a:pt x="1116" y="3829"/>
                </a:lnTo>
                <a:lnTo>
                  <a:pt x="1111" y="3824"/>
                </a:lnTo>
                <a:lnTo>
                  <a:pt x="1106" y="3819"/>
                </a:lnTo>
                <a:lnTo>
                  <a:pt x="1102" y="3814"/>
                </a:lnTo>
                <a:lnTo>
                  <a:pt x="1098" y="3808"/>
                </a:lnTo>
                <a:lnTo>
                  <a:pt x="1095" y="3801"/>
                </a:lnTo>
                <a:lnTo>
                  <a:pt x="1092" y="3794"/>
                </a:lnTo>
                <a:lnTo>
                  <a:pt x="1090" y="3788"/>
                </a:lnTo>
                <a:lnTo>
                  <a:pt x="1089" y="3781"/>
                </a:lnTo>
                <a:lnTo>
                  <a:pt x="1088" y="3774"/>
                </a:lnTo>
                <a:lnTo>
                  <a:pt x="1088" y="3767"/>
                </a:lnTo>
                <a:lnTo>
                  <a:pt x="1089" y="3760"/>
                </a:lnTo>
                <a:lnTo>
                  <a:pt x="1091" y="3753"/>
                </a:lnTo>
                <a:lnTo>
                  <a:pt x="1093" y="3746"/>
                </a:lnTo>
                <a:lnTo>
                  <a:pt x="1133" y="3637"/>
                </a:lnTo>
                <a:lnTo>
                  <a:pt x="1139" y="3627"/>
                </a:lnTo>
                <a:lnTo>
                  <a:pt x="1094" y="3601"/>
                </a:lnTo>
                <a:lnTo>
                  <a:pt x="1049" y="3575"/>
                </a:lnTo>
                <a:lnTo>
                  <a:pt x="1006" y="3547"/>
                </a:lnTo>
                <a:lnTo>
                  <a:pt x="964" y="3518"/>
                </a:lnTo>
                <a:lnTo>
                  <a:pt x="885" y="3598"/>
                </a:lnTo>
                <a:lnTo>
                  <a:pt x="878" y="3603"/>
                </a:lnTo>
                <a:lnTo>
                  <a:pt x="872" y="3608"/>
                </a:lnTo>
                <a:lnTo>
                  <a:pt x="866" y="3611"/>
                </a:lnTo>
                <a:lnTo>
                  <a:pt x="860" y="3614"/>
                </a:lnTo>
                <a:lnTo>
                  <a:pt x="853" y="3618"/>
                </a:lnTo>
                <a:lnTo>
                  <a:pt x="847" y="3619"/>
                </a:lnTo>
                <a:lnTo>
                  <a:pt x="840" y="3620"/>
                </a:lnTo>
                <a:lnTo>
                  <a:pt x="833" y="3621"/>
                </a:lnTo>
                <a:lnTo>
                  <a:pt x="826" y="3620"/>
                </a:lnTo>
                <a:lnTo>
                  <a:pt x="818" y="3620"/>
                </a:lnTo>
                <a:lnTo>
                  <a:pt x="812" y="3618"/>
                </a:lnTo>
                <a:lnTo>
                  <a:pt x="805" y="3616"/>
                </a:lnTo>
                <a:lnTo>
                  <a:pt x="799" y="3612"/>
                </a:lnTo>
                <a:lnTo>
                  <a:pt x="793" y="3608"/>
                </a:lnTo>
                <a:lnTo>
                  <a:pt x="787" y="3604"/>
                </a:lnTo>
                <a:lnTo>
                  <a:pt x="781" y="3599"/>
                </a:lnTo>
                <a:lnTo>
                  <a:pt x="699" y="3518"/>
                </a:lnTo>
                <a:lnTo>
                  <a:pt x="694" y="3512"/>
                </a:lnTo>
                <a:lnTo>
                  <a:pt x="689" y="3507"/>
                </a:lnTo>
                <a:lnTo>
                  <a:pt x="685" y="3500"/>
                </a:lnTo>
                <a:lnTo>
                  <a:pt x="682" y="3494"/>
                </a:lnTo>
                <a:lnTo>
                  <a:pt x="680" y="3487"/>
                </a:lnTo>
                <a:lnTo>
                  <a:pt x="678" y="3480"/>
                </a:lnTo>
                <a:lnTo>
                  <a:pt x="677" y="3473"/>
                </a:lnTo>
                <a:lnTo>
                  <a:pt x="677" y="3466"/>
                </a:lnTo>
                <a:lnTo>
                  <a:pt x="677" y="3459"/>
                </a:lnTo>
                <a:lnTo>
                  <a:pt x="678" y="3452"/>
                </a:lnTo>
                <a:lnTo>
                  <a:pt x="679" y="3446"/>
                </a:lnTo>
                <a:lnTo>
                  <a:pt x="682" y="3439"/>
                </a:lnTo>
                <a:lnTo>
                  <a:pt x="685" y="3433"/>
                </a:lnTo>
                <a:lnTo>
                  <a:pt x="688" y="3427"/>
                </a:lnTo>
                <a:lnTo>
                  <a:pt x="693" y="3420"/>
                </a:lnTo>
                <a:lnTo>
                  <a:pt x="698" y="3414"/>
                </a:lnTo>
                <a:lnTo>
                  <a:pt x="760" y="3352"/>
                </a:lnTo>
                <a:lnTo>
                  <a:pt x="720" y="3313"/>
                </a:lnTo>
                <a:lnTo>
                  <a:pt x="680" y="3273"/>
                </a:lnTo>
                <a:lnTo>
                  <a:pt x="643" y="3230"/>
                </a:lnTo>
                <a:lnTo>
                  <a:pt x="605" y="3188"/>
                </a:lnTo>
                <a:lnTo>
                  <a:pt x="528" y="3250"/>
                </a:lnTo>
                <a:lnTo>
                  <a:pt x="522" y="3254"/>
                </a:lnTo>
                <a:lnTo>
                  <a:pt x="516" y="3258"/>
                </a:lnTo>
                <a:lnTo>
                  <a:pt x="509" y="3261"/>
                </a:lnTo>
                <a:lnTo>
                  <a:pt x="503" y="3263"/>
                </a:lnTo>
                <a:lnTo>
                  <a:pt x="495" y="3265"/>
                </a:lnTo>
                <a:lnTo>
                  <a:pt x="488" y="3265"/>
                </a:lnTo>
                <a:lnTo>
                  <a:pt x="481" y="3266"/>
                </a:lnTo>
                <a:lnTo>
                  <a:pt x="474" y="3265"/>
                </a:lnTo>
                <a:lnTo>
                  <a:pt x="468" y="3264"/>
                </a:lnTo>
                <a:lnTo>
                  <a:pt x="461" y="3262"/>
                </a:lnTo>
                <a:lnTo>
                  <a:pt x="454" y="3260"/>
                </a:lnTo>
                <a:lnTo>
                  <a:pt x="448" y="3257"/>
                </a:lnTo>
                <a:lnTo>
                  <a:pt x="442" y="3253"/>
                </a:lnTo>
                <a:lnTo>
                  <a:pt x="435" y="3249"/>
                </a:lnTo>
                <a:lnTo>
                  <a:pt x="430" y="3244"/>
                </a:lnTo>
                <a:lnTo>
                  <a:pt x="425" y="3239"/>
                </a:lnTo>
                <a:lnTo>
                  <a:pt x="353" y="3148"/>
                </a:lnTo>
                <a:lnTo>
                  <a:pt x="348" y="3142"/>
                </a:lnTo>
                <a:lnTo>
                  <a:pt x="345" y="3135"/>
                </a:lnTo>
                <a:lnTo>
                  <a:pt x="342" y="3129"/>
                </a:lnTo>
                <a:lnTo>
                  <a:pt x="340" y="3122"/>
                </a:lnTo>
                <a:lnTo>
                  <a:pt x="338" y="3116"/>
                </a:lnTo>
                <a:lnTo>
                  <a:pt x="337" y="3109"/>
                </a:lnTo>
                <a:lnTo>
                  <a:pt x="337" y="3101"/>
                </a:lnTo>
                <a:lnTo>
                  <a:pt x="337" y="3094"/>
                </a:lnTo>
                <a:lnTo>
                  <a:pt x="339" y="3087"/>
                </a:lnTo>
                <a:lnTo>
                  <a:pt x="340" y="3080"/>
                </a:lnTo>
                <a:lnTo>
                  <a:pt x="343" y="3074"/>
                </a:lnTo>
                <a:lnTo>
                  <a:pt x="346" y="3068"/>
                </a:lnTo>
                <a:lnTo>
                  <a:pt x="349" y="3062"/>
                </a:lnTo>
                <a:lnTo>
                  <a:pt x="354" y="3056"/>
                </a:lnTo>
                <a:lnTo>
                  <a:pt x="358" y="3051"/>
                </a:lnTo>
                <a:lnTo>
                  <a:pt x="364" y="3046"/>
                </a:lnTo>
                <a:lnTo>
                  <a:pt x="453" y="2974"/>
                </a:lnTo>
                <a:lnTo>
                  <a:pt x="424" y="2925"/>
                </a:lnTo>
                <a:lnTo>
                  <a:pt x="397" y="2875"/>
                </a:lnTo>
                <a:lnTo>
                  <a:pt x="370" y="2824"/>
                </a:lnTo>
                <a:lnTo>
                  <a:pt x="347" y="2773"/>
                </a:lnTo>
                <a:lnTo>
                  <a:pt x="257" y="2815"/>
                </a:lnTo>
                <a:lnTo>
                  <a:pt x="251" y="2818"/>
                </a:lnTo>
                <a:lnTo>
                  <a:pt x="243" y="2820"/>
                </a:lnTo>
                <a:lnTo>
                  <a:pt x="236" y="2821"/>
                </a:lnTo>
                <a:lnTo>
                  <a:pt x="229" y="2822"/>
                </a:lnTo>
                <a:lnTo>
                  <a:pt x="222" y="2822"/>
                </a:lnTo>
                <a:lnTo>
                  <a:pt x="215" y="2821"/>
                </a:lnTo>
                <a:lnTo>
                  <a:pt x="208" y="2820"/>
                </a:lnTo>
                <a:lnTo>
                  <a:pt x="202" y="2818"/>
                </a:lnTo>
                <a:lnTo>
                  <a:pt x="195" y="2815"/>
                </a:lnTo>
                <a:lnTo>
                  <a:pt x="189" y="2812"/>
                </a:lnTo>
                <a:lnTo>
                  <a:pt x="182" y="2808"/>
                </a:lnTo>
                <a:lnTo>
                  <a:pt x="177" y="2804"/>
                </a:lnTo>
                <a:lnTo>
                  <a:pt x="172" y="2799"/>
                </a:lnTo>
                <a:lnTo>
                  <a:pt x="168" y="2793"/>
                </a:lnTo>
                <a:lnTo>
                  <a:pt x="164" y="2786"/>
                </a:lnTo>
                <a:lnTo>
                  <a:pt x="160" y="2780"/>
                </a:lnTo>
                <a:lnTo>
                  <a:pt x="110" y="2676"/>
                </a:lnTo>
                <a:lnTo>
                  <a:pt x="108" y="2669"/>
                </a:lnTo>
                <a:lnTo>
                  <a:pt x="106" y="2661"/>
                </a:lnTo>
                <a:lnTo>
                  <a:pt x="104" y="2654"/>
                </a:lnTo>
                <a:lnTo>
                  <a:pt x="104" y="2647"/>
                </a:lnTo>
                <a:lnTo>
                  <a:pt x="104" y="2640"/>
                </a:lnTo>
                <a:lnTo>
                  <a:pt x="104" y="2633"/>
                </a:lnTo>
                <a:lnTo>
                  <a:pt x="106" y="2626"/>
                </a:lnTo>
                <a:lnTo>
                  <a:pt x="108" y="2620"/>
                </a:lnTo>
                <a:lnTo>
                  <a:pt x="110" y="2613"/>
                </a:lnTo>
                <a:lnTo>
                  <a:pt x="114" y="2607"/>
                </a:lnTo>
                <a:lnTo>
                  <a:pt x="118" y="2601"/>
                </a:lnTo>
                <a:lnTo>
                  <a:pt x="123" y="2595"/>
                </a:lnTo>
                <a:lnTo>
                  <a:pt x="128" y="2590"/>
                </a:lnTo>
                <a:lnTo>
                  <a:pt x="133" y="2586"/>
                </a:lnTo>
                <a:lnTo>
                  <a:pt x="139" y="2582"/>
                </a:lnTo>
                <a:lnTo>
                  <a:pt x="146" y="2578"/>
                </a:lnTo>
                <a:lnTo>
                  <a:pt x="251" y="2528"/>
                </a:lnTo>
                <a:lnTo>
                  <a:pt x="257" y="2526"/>
                </a:lnTo>
                <a:lnTo>
                  <a:pt x="242" y="2475"/>
                </a:lnTo>
                <a:lnTo>
                  <a:pt x="230" y="2423"/>
                </a:lnTo>
                <a:lnTo>
                  <a:pt x="219" y="2371"/>
                </a:lnTo>
                <a:lnTo>
                  <a:pt x="210" y="2319"/>
                </a:lnTo>
                <a:lnTo>
                  <a:pt x="112" y="2340"/>
                </a:lnTo>
                <a:lnTo>
                  <a:pt x="105" y="2341"/>
                </a:lnTo>
                <a:lnTo>
                  <a:pt x="98" y="2341"/>
                </a:lnTo>
                <a:lnTo>
                  <a:pt x="91" y="2341"/>
                </a:lnTo>
                <a:lnTo>
                  <a:pt x="84" y="2340"/>
                </a:lnTo>
                <a:lnTo>
                  <a:pt x="77" y="2338"/>
                </a:lnTo>
                <a:lnTo>
                  <a:pt x="71" y="2336"/>
                </a:lnTo>
                <a:lnTo>
                  <a:pt x="64" y="2333"/>
                </a:lnTo>
                <a:lnTo>
                  <a:pt x="58" y="2330"/>
                </a:lnTo>
                <a:lnTo>
                  <a:pt x="52" y="2326"/>
                </a:lnTo>
                <a:lnTo>
                  <a:pt x="46" y="2321"/>
                </a:lnTo>
                <a:lnTo>
                  <a:pt x="42" y="2316"/>
                </a:lnTo>
                <a:lnTo>
                  <a:pt x="37" y="2311"/>
                </a:lnTo>
                <a:lnTo>
                  <a:pt x="34" y="2305"/>
                </a:lnTo>
                <a:lnTo>
                  <a:pt x="30" y="2299"/>
                </a:lnTo>
                <a:lnTo>
                  <a:pt x="28" y="2292"/>
                </a:lnTo>
                <a:lnTo>
                  <a:pt x="26" y="2285"/>
                </a:lnTo>
                <a:lnTo>
                  <a:pt x="1" y="2171"/>
                </a:lnTo>
                <a:lnTo>
                  <a:pt x="0" y="2164"/>
                </a:lnTo>
                <a:lnTo>
                  <a:pt x="0" y="2157"/>
                </a:lnTo>
                <a:lnTo>
                  <a:pt x="0" y="2149"/>
                </a:lnTo>
                <a:lnTo>
                  <a:pt x="1" y="2142"/>
                </a:lnTo>
                <a:lnTo>
                  <a:pt x="2" y="2135"/>
                </a:lnTo>
                <a:lnTo>
                  <a:pt x="5" y="2129"/>
                </a:lnTo>
                <a:lnTo>
                  <a:pt x="8" y="2122"/>
                </a:lnTo>
                <a:lnTo>
                  <a:pt x="11" y="2116"/>
                </a:lnTo>
                <a:lnTo>
                  <a:pt x="15" y="2111"/>
                </a:lnTo>
                <a:lnTo>
                  <a:pt x="19" y="2105"/>
                </a:lnTo>
                <a:lnTo>
                  <a:pt x="24" y="2101"/>
                </a:lnTo>
                <a:lnTo>
                  <a:pt x="30" y="2096"/>
                </a:lnTo>
                <a:lnTo>
                  <a:pt x="36" y="2093"/>
                </a:lnTo>
                <a:lnTo>
                  <a:pt x="42" y="2088"/>
                </a:lnTo>
                <a:lnTo>
                  <a:pt x="49" y="2086"/>
                </a:lnTo>
                <a:lnTo>
                  <a:pt x="57" y="2084"/>
                </a:lnTo>
                <a:lnTo>
                  <a:pt x="170" y="2059"/>
                </a:lnTo>
                <a:lnTo>
                  <a:pt x="178" y="2058"/>
                </a:lnTo>
                <a:lnTo>
                  <a:pt x="187" y="2058"/>
                </a:lnTo>
                <a:lnTo>
                  <a:pt x="187" y="2004"/>
                </a:lnTo>
                <a:lnTo>
                  <a:pt x="188" y="1951"/>
                </a:lnTo>
                <a:lnTo>
                  <a:pt x="191" y="1897"/>
                </a:lnTo>
                <a:lnTo>
                  <a:pt x="195" y="1845"/>
                </a:lnTo>
                <a:lnTo>
                  <a:pt x="194" y="1845"/>
                </a:lnTo>
                <a:lnTo>
                  <a:pt x="79" y="1833"/>
                </a:lnTo>
                <a:lnTo>
                  <a:pt x="71" y="1832"/>
                </a:lnTo>
                <a:lnTo>
                  <a:pt x="64" y="1830"/>
                </a:lnTo>
                <a:lnTo>
                  <a:pt x="58" y="1828"/>
                </a:lnTo>
                <a:lnTo>
                  <a:pt x="50" y="1825"/>
                </a:lnTo>
                <a:lnTo>
                  <a:pt x="44" y="1821"/>
                </a:lnTo>
                <a:lnTo>
                  <a:pt x="39" y="1817"/>
                </a:lnTo>
                <a:lnTo>
                  <a:pt x="34" y="1812"/>
                </a:lnTo>
                <a:lnTo>
                  <a:pt x="29" y="1807"/>
                </a:lnTo>
                <a:lnTo>
                  <a:pt x="25" y="1802"/>
                </a:lnTo>
                <a:lnTo>
                  <a:pt x="21" y="1796"/>
                </a:lnTo>
                <a:lnTo>
                  <a:pt x="18" y="1789"/>
                </a:lnTo>
                <a:lnTo>
                  <a:pt x="16" y="1783"/>
                </a:lnTo>
                <a:lnTo>
                  <a:pt x="14" y="1776"/>
                </a:lnTo>
                <a:lnTo>
                  <a:pt x="13" y="1768"/>
                </a:lnTo>
                <a:lnTo>
                  <a:pt x="13" y="1761"/>
                </a:lnTo>
                <a:lnTo>
                  <a:pt x="13" y="1754"/>
                </a:lnTo>
                <a:lnTo>
                  <a:pt x="24" y="1638"/>
                </a:lnTo>
                <a:lnTo>
                  <a:pt x="25" y="1631"/>
                </a:lnTo>
                <a:lnTo>
                  <a:pt x="27" y="1624"/>
                </a:lnTo>
                <a:lnTo>
                  <a:pt x="30" y="1617"/>
                </a:lnTo>
                <a:lnTo>
                  <a:pt x="33" y="1611"/>
                </a:lnTo>
                <a:lnTo>
                  <a:pt x="36" y="1605"/>
                </a:lnTo>
                <a:lnTo>
                  <a:pt x="40" y="1599"/>
                </a:lnTo>
                <a:lnTo>
                  <a:pt x="45" y="1594"/>
                </a:lnTo>
                <a:lnTo>
                  <a:pt x="50" y="1589"/>
                </a:lnTo>
                <a:lnTo>
                  <a:pt x="57" y="1585"/>
                </a:lnTo>
                <a:lnTo>
                  <a:pt x="62" y="1582"/>
                </a:lnTo>
                <a:lnTo>
                  <a:pt x="69" y="1578"/>
                </a:lnTo>
                <a:lnTo>
                  <a:pt x="75" y="1575"/>
                </a:lnTo>
                <a:lnTo>
                  <a:pt x="82" y="1574"/>
                </a:lnTo>
                <a:lnTo>
                  <a:pt x="89" y="1572"/>
                </a:lnTo>
                <a:lnTo>
                  <a:pt x="96" y="1572"/>
                </a:lnTo>
                <a:lnTo>
                  <a:pt x="104" y="1572"/>
                </a:lnTo>
                <a:lnTo>
                  <a:pt x="219" y="1585"/>
                </a:lnTo>
                <a:lnTo>
                  <a:pt x="229" y="1586"/>
                </a:lnTo>
                <a:lnTo>
                  <a:pt x="238" y="1589"/>
                </a:lnTo>
                <a:lnTo>
                  <a:pt x="252" y="1539"/>
                </a:lnTo>
                <a:lnTo>
                  <a:pt x="266" y="1490"/>
                </a:lnTo>
                <a:lnTo>
                  <a:pt x="282" y="1441"/>
                </a:lnTo>
                <a:lnTo>
                  <a:pt x="298" y="1393"/>
                </a:lnTo>
                <a:lnTo>
                  <a:pt x="193" y="1344"/>
                </a:lnTo>
                <a:lnTo>
                  <a:pt x="187" y="1341"/>
                </a:lnTo>
                <a:lnTo>
                  <a:pt x="180" y="1337"/>
                </a:lnTo>
                <a:lnTo>
                  <a:pt x="174" y="1332"/>
                </a:lnTo>
                <a:lnTo>
                  <a:pt x="169" y="1327"/>
                </a:lnTo>
                <a:lnTo>
                  <a:pt x="165" y="1321"/>
                </a:lnTo>
                <a:lnTo>
                  <a:pt x="161" y="1315"/>
                </a:lnTo>
                <a:lnTo>
                  <a:pt x="158" y="1309"/>
                </a:lnTo>
                <a:lnTo>
                  <a:pt x="155" y="1303"/>
                </a:lnTo>
                <a:lnTo>
                  <a:pt x="153" y="1296"/>
                </a:lnTo>
                <a:lnTo>
                  <a:pt x="151" y="1289"/>
                </a:lnTo>
                <a:lnTo>
                  <a:pt x="151" y="1282"/>
                </a:lnTo>
                <a:lnTo>
                  <a:pt x="151" y="1275"/>
                </a:lnTo>
                <a:lnTo>
                  <a:pt x="151" y="1268"/>
                </a:lnTo>
                <a:lnTo>
                  <a:pt x="152" y="1261"/>
                </a:lnTo>
                <a:lnTo>
                  <a:pt x="154" y="1254"/>
                </a:lnTo>
                <a:lnTo>
                  <a:pt x="157" y="1247"/>
                </a:lnTo>
                <a:lnTo>
                  <a:pt x="206" y="1142"/>
                </a:lnTo>
                <a:lnTo>
                  <a:pt x="210" y="1135"/>
                </a:lnTo>
                <a:lnTo>
                  <a:pt x="213" y="1129"/>
                </a:lnTo>
                <a:lnTo>
                  <a:pt x="218" y="1123"/>
                </a:lnTo>
                <a:lnTo>
                  <a:pt x="223" y="1118"/>
                </a:lnTo>
                <a:lnTo>
                  <a:pt x="228" y="1114"/>
                </a:lnTo>
                <a:lnTo>
                  <a:pt x="234" y="1110"/>
                </a:lnTo>
                <a:lnTo>
                  <a:pt x="240" y="1107"/>
                </a:lnTo>
                <a:lnTo>
                  <a:pt x="246" y="1104"/>
                </a:lnTo>
                <a:lnTo>
                  <a:pt x="254" y="1102"/>
                </a:lnTo>
                <a:lnTo>
                  <a:pt x="261" y="1100"/>
                </a:lnTo>
                <a:lnTo>
                  <a:pt x="268" y="1100"/>
                </a:lnTo>
                <a:lnTo>
                  <a:pt x="275" y="1099"/>
                </a:lnTo>
                <a:lnTo>
                  <a:pt x="282" y="1100"/>
                </a:lnTo>
                <a:lnTo>
                  <a:pt x="289" y="1101"/>
                </a:lnTo>
                <a:lnTo>
                  <a:pt x="295" y="1103"/>
                </a:lnTo>
                <a:lnTo>
                  <a:pt x="302" y="1106"/>
                </a:lnTo>
                <a:lnTo>
                  <a:pt x="407" y="1154"/>
                </a:lnTo>
                <a:lnTo>
                  <a:pt x="433" y="1107"/>
                </a:lnTo>
                <a:lnTo>
                  <a:pt x="461" y="1060"/>
                </a:lnTo>
                <a:lnTo>
                  <a:pt x="491" y="1015"/>
                </a:lnTo>
                <a:lnTo>
                  <a:pt x="522" y="969"/>
                </a:lnTo>
                <a:lnTo>
                  <a:pt x="517" y="966"/>
                </a:lnTo>
                <a:lnTo>
                  <a:pt x="419" y="903"/>
                </a:lnTo>
                <a:lnTo>
                  <a:pt x="413" y="899"/>
                </a:lnTo>
                <a:lnTo>
                  <a:pt x="408" y="894"/>
                </a:lnTo>
                <a:lnTo>
                  <a:pt x="403" y="889"/>
                </a:lnTo>
                <a:lnTo>
                  <a:pt x="399" y="883"/>
                </a:lnTo>
                <a:lnTo>
                  <a:pt x="395" y="876"/>
                </a:lnTo>
                <a:lnTo>
                  <a:pt x="392" y="870"/>
                </a:lnTo>
                <a:lnTo>
                  <a:pt x="390" y="863"/>
                </a:lnTo>
                <a:lnTo>
                  <a:pt x="388" y="857"/>
                </a:lnTo>
                <a:lnTo>
                  <a:pt x="387" y="850"/>
                </a:lnTo>
                <a:lnTo>
                  <a:pt x="386" y="843"/>
                </a:lnTo>
                <a:lnTo>
                  <a:pt x="387" y="836"/>
                </a:lnTo>
                <a:lnTo>
                  <a:pt x="388" y="829"/>
                </a:lnTo>
                <a:lnTo>
                  <a:pt x="389" y="822"/>
                </a:lnTo>
                <a:lnTo>
                  <a:pt x="391" y="815"/>
                </a:lnTo>
                <a:lnTo>
                  <a:pt x="394" y="808"/>
                </a:lnTo>
                <a:lnTo>
                  <a:pt x="398" y="802"/>
                </a:lnTo>
                <a:lnTo>
                  <a:pt x="461" y="705"/>
                </a:lnTo>
                <a:lnTo>
                  <a:pt x="466" y="699"/>
                </a:lnTo>
                <a:lnTo>
                  <a:pt x="471" y="694"/>
                </a:lnTo>
                <a:lnTo>
                  <a:pt x="476" y="688"/>
                </a:lnTo>
                <a:lnTo>
                  <a:pt x="481" y="684"/>
                </a:lnTo>
                <a:lnTo>
                  <a:pt x="487" y="680"/>
                </a:lnTo>
                <a:lnTo>
                  <a:pt x="494" y="677"/>
                </a:lnTo>
                <a:lnTo>
                  <a:pt x="500" y="675"/>
                </a:lnTo>
                <a:lnTo>
                  <a:pt x="508" y="673"/>
                </a:lnTo>
                <a:lnTo>
                  <a:pt x="514" y="672"/>
                </a:lnTo>
                <a:lnTo>
                  <a:pt x="521" y="671"/>
                </a:lnTo>
                <a:lnTo>
                  <a:pt x="528" y="671"/>
                </a:lnTo>
                <a:lnTo>
                  <a:pt x="535" y="672"/>
                </a:lnTo>
                <a:lnTo>
                  <a:pt x="542" y="674"/>
                </a:lnTo>
                <a:lnTo>
                  <a:pt x="549" y="676"/>
                </a:lnTo>
                <a:lnTo>
                  <a:pt x="555" y="679"/>
                </a:lnTo>
                <a:lnTo>
                  <a:pt x="562" y="683"/>
                </a:lnTo>
                <a:close/>
                <a:moveTo>
                  <a:pt x="1786" y="1715"/>
                </a:moveTo>
                <a:lnTo>
                  <a:pt x="1786" y="1715"/>
                </a:lnTo>
                <a:lnTo>
                  <a:pt x="1771" y="1727"/>
                </a:lnTo>
                <a:lnTo>
                  <a:pt x="1757" y="1740"/>
                </a:lnTo>
                <a:lnTo>
                  <a:pt x="1745" y="1753"/>
                </a:lnTo>
                <a:lnTo>
                  <a:pt x="1733" y="1767"/>
                </a:lnTo>
                <a:lnTo>
                  <a:pt x="1722" y="1782"/>
                </a:lnTo>
                <a:lnTo>
                  <a:pt x="1712" y="1797"/>
                </a:lnTo>
                <a:lnTo>
                  <a:pt x="1701" y="1812"/>
                </a:lnTo>
                <a:lnTo>
                  <a:pt x="1692" y="1828"/>
                </a:lnTo>
                <a:lnTo>
                  <a:pt x="1685" y="1845"/>
                </a:lnTo>
                <a:lnTo>
                  <a:pt x="1678" y="1861"/>
                </a:lnTo>
                <a:lnTo>
                  <a:pt x="1671" y="1878"/>
                </a:lnTo>
                <a:lnTo>
                  <a:pt x="1666" y="1894"/>
                </a:lnTo>
                <a:lnTo>
                  <a:pt x="1661" y="1912"/>
                </a:lnTo>
                <a:lnTo>
                  <a:pt x="1657" y="1929"/>
                </a:lnTo>
                <a:lnTo>
                  <a:pt x="1654" y="1947"/>
                </a:lnTo>
                <a:lnTo>
                  <a:pt x="1652" y="1965"/>
                </a:lnTo>
                <a:lnTo>
                  <a:pt x="1651" y="1982"/>
                </a:lnTo>
                <a:lnTo>
                  <a:pt x="1651" y="2000"/>
                </a:lnTo>
                <a:lnTo>
                  <a:pt x="1651" y="2017"/>
                </a:lnTo>
                <a:lnTo>
                  <a:pt x="1652" y="2036"/>
                </a:lnTo>
                <a:lnTo>
                  <a:pt x="1654" y="2053"/>
                </a:lnTo>
                <a:lnTo>
                  <a:pt x="1657" y="2071"/>
                </a:lnTo>
                <a:lnTo>
                  <a:pt x="1661" y="2088"/>
                </a:lnTo>
                <a:lnTo>
                  <a:pt x="1665" y="2106"/>
                </a:lnTo>
                <a:lnTo>
                  <a:pt x="1671" y="2123"/>
                </a:lnTo>
                <a:lnTo>
                  <a:pt x="1677" y="2140"/>
                </a:lnTo>
                <a:lnTo>
                  <a:pt x="1684" y="2157"/>
                </a:lnTo>
                <a:lnTo>
                  <a:pt x="1692" y="2174"/>
                </a:lnTo>
                <a:lnTo>
                  <a:pt x="1701" y="2190"/>
                </a:lnTo>
                <a:lnTo>
                  <a:pt x="1712" y="2205"/>
                </a:lnTo>
                <a:lnTo>
                  <a:pt x="1723" y="2221"/>
                </a:lnTo>
                <a:lnTo>
                  <a:pt x="1734" y="2236"/>
                </a:lnTo>
                <a:lnTo>
                  <a:pt x="1746" y="2251"/>
                </a:lnTo>
                <a:lnTo>
                  <a:pt x="1759" y="2264"/>
                </a:lnTo>
                <a:lnTo>
                  <a:pt x="1773" y="2277"/>
                </a:lnTo>
                <a:lnTo>
                  <a:pt x="1787" y="2289"/>
                </a:lnTo>
                <a:lnTo>
                  <a:pt x="1802" y="2301"/>
                </a:lnTo>
                <a:lnTo>
                  <a:pt x="1817" y="2311"/>
                </a:lnTo>
                <a:lnTo>
                  <a:pt x="1832" y="2320"/>
                </a:lnTo>
                <a:lnTo>
                  <a:pt x="1848" y="2329"/>
                </a:lnTo>
                <a:lnTo>
                  <a:pt x="1864" y="2337"/>
                </a:lnTo>
                <a:lnTo>
                  <a:pt x="1880" y="2345"/>
                </a:lnTo>
                <a:lnTo>
                  <a:pt x="1897" y="2351"/>
                </a:lnTo>
                <a:lnTo>
                  <a:pt x="1915" y="2357"/>
                </a:lnTo>
                <a:lnTo>
                  <a:pt x="1932" y="2361"/>
                </a:lnTo>
                <a:lnTo>
                  <a:pt x="1949" y="2365"/>
                </a:lnTo>
                <a:lnTo>
                  <a:pt x="1967" y="2368"/>
                </a:lnTo>
                <a:lnTo>
                  <a:pt x="1984" y="2370"/>
                </a:lnTo>
                <a:lnTo>
                  <a:pt x="2002" y="2371"/>
                </a:lnTo>
                <a:lnTo>
                  <a:pt x="2019" y="2372"/>
                </a:lnTo>
                <a:lnTo>
                  <a:pt x="2038" y="2372"/>
                </a:lnTo>
                <a:lnTo>
                  <a:pt x="2055" y="2370"/>
                </a:lnTo>
                <a:lnTo>
                  <a:pt x="2073" y="2368"/>
                </a:lnTo>
                <a:lnTo>
                  <a:pt x="2090" y="2365"/>
                </a:lnTo>
                <a:lnTo>
                  <a:pt x="2109" y="2362"/>
                </a:lnTo>
                <a:lnTo>
                  <a:pt x="2126" y="2357"/>
                </a:lnTo>
                <a:lnTo>
                  <a:pt x="2143" y="2352"/>
                </a:lnTo>
                <a:lnTo>
                  <a:pt x="2160" y="2345"/>
                </a:lnTo>
                <a:lnTo>
                  <a:pt x="2177" y="2337"/>
                </a:lnTo>
                <a:lnTo>
                  <a:pt x="2193" y="2329"/>
                </a:lnTo>
                <a:lnTo>
                  <a:pt x="2209" y="2320"/>
                </a:lnTo>
                <a:lnTo>
                  <a:pt x="2226" y="2310"/>
                </a:lnTo>
                <a:lnTo>
                  <a:pt x="2241" y="2300"/>
                </a:lnTo>
                <a:lnTo>
                  <a:pt x="2256" y="2288"/>
                </a:lnTo>
                <a:lnTo>
                  <a:pt x="2270" y="2275"/>
                </a:lnTo>
                <a:lnTo>
                  <a:pt x="2284" y="2262"/>
                </a:lnTo>
                <a:lnTo>
                  <a:pt x="2297" y="2249"/>
                </a:lnTo>
                <a:lnTo>
                  <a:pt x="2309" y="2235"/>
                </a:lnTo>
                <a:lnTo>
                  <a:pt x="2320" y="2221"/>
                </a:lnTo>
                <a:lnTo>
                  <a:pt x="2330" y="2205"/>
                </a:lnTo>
                <a:lnTo>
                  <a:pt x="2340" y="2190"/>
                </a:lnTo>
                <a:lnTo>
                  <a:pt x="2349" y="2174"/>
                </a:lnTo>
                <a:lnTo>
                  <a:pt x="2357" y="2158"/>
                </a:lnTo>
                <a:lnTo>
                  <a:pt x="2364" y="2141"/>
                </a:lnTo>
                <a:lnTo>
                  <a:pt x="2371" y="2124"/>
                </a:lnTo>
                <a:lnTo>
                  <a:pt x="2376" y="2108"/>
                </a:lnTo>
                <a:lnTo>
                  <a:pt x="2381" y="2091"/>
                </a:lnTo>
                <a:lnTo>
                  <a:pt x="2384" y="2073"/>
                </a:lnTo>
                <a:lnTo>
                  <a:pt x="2387" y="2055"/>
                </a:lnTo>
                <a:lnTo>
                  <a:pt x="2390" y="2038"/>
                </a:lnTo>
                <a:lnTo>
                  <a:pt x="2391" y="2020"/>
                </a:lnTo>
                <a:lnTo>
                  <a:pt x="2391" y="2002"/>
                </a:lnTo>
                <a:lnTo>
                  <a:pt x="2391" y="1985"/>
                </a:lnTo>
                <a:lnTo>
                  <a:pt x="2390" y="1967"/>
                </a:lnTo>
                <a:lnTo>
                  <a:pt x="2388" y="1949"/>
                </a:lnTo>
                <a:lnTo>
                  <a:pt x="2385" y="1931"/>
                </a:lnTo>
                <a:lnTo>
                  <a:pt x="2381" y="1914"/>
                </a:lnTo>
                <a:lnTo>
                  <a:pt x="2377" y="1896"/>
                </a:lnTo>
                <a:lnTo>
                  <a:pt x="2371" y="1879"/>
                </a:lnTo>
                <a:lnTo>
                  <a:pt x="2365" y="1862"/>
                </a:lnTo>
                <a:lnTo>
                  <a:pt x="2358" y="1846"/>
                </a:lnTo>
                <a:lnTo>
                  <a:pt x="2350" y="1828"/>
                </a:lnTo>
                <a:lnTo>
                  <a:pt x="2340" y="1812"/>
                </a:lnTo>
                <a:lnTo>
                  <a:pt x="2330" y="1797"/>
                </a:lnTo>
                <a:lnTo>
                  <a:pt x="2319" y="1782"/>
                </a:lnTo>
                <a:lnTo>
                  <a:pt x="2308" y="1766"/>
                </a:lnTo>
                <a:lnTo>
                  <a:pt x="2295" y="1752"/>
                </a:lnTo>
                <a:lnTo>
                  <a:pt x="2282" y="1738"/>
                </a:lnTo>
                <a:lnTo>
                  <a:pt x="2268" y="1725"/>
                </a:lnTo>
                <a:lnTo>
                  <a:pt x="2254" y="1714"/>
                </a:lnTo>
                <a:lnTo>
                  <a:pt x="2240" y="1701"/>
                </a:lnTo>
                <a:lnTo>
                  <a:pt x="2225" y="1691"/>
                </a:lnTo>
                <a:lnTo>
                  <a:pt x="2209" y="1682"/>
                </a:lnTo>
                <a:lnTo>
                  <a:pt x="2193" y="1673"/>
                </a:lnTo>
                <a:lnTo>
                  <a:pt x="2178" y="1665"/>
                </a:lnTo>
                <a:lnTo>
                  <a:pt x="2161" y="1658"/>
                </a:lnTo>
                <a:lnTo>
                  <a:pt x="2144" y="1652"/>
                </a:lnTo>
                <a:lnTo>
                  <a:pt x="2127" y="1646"/>
                </a:lnTo>
                <a:lnTo>
                  <a:pt x="2110" y="1641"/>
                </a:lnTo>
                <a:lnTo>
                  <a:pt x="2092" y="1637"/>
                </a:lnTo>
                <a:lnTo>
                  <a:pt x="2075" y="1634"/>
                </a:lnTo>
                <a:lnTo>
                  <a:pt x="2057" y="1632"/>
                </a:lnTo>
                <a:lnTo>
                  <a:pt x="2040" y="1631"/>
                </a:lnTo>
                <a:lnTo>
                  <a:pt x="2021" y="1630"/>
                </a:lnTo>
                <a:lnTo>
                  <a:pt x="2004" y="1630"/>
                </a:lnTo>
                <a:lnTo>
                  <a:pt x="1986" y="1632"/>
                </a:lnTo>
                <a:lnTo>
                  <a:pt x="1969" y="1634"/>
                </a:lnTo>
                <a:lnTo>
                  <a:pt x="1951" y="1637"/>
                </a:lnTo>
                <a:lnTo>
                  <a:pt x="1933" y="1640"/>
                </a:lnTo>
                <a:lnTo>
                  <a:pt x="1916" y="1646"/>
                </a:lnTo>
                <a:lnTo>
                  <a:pt x="1898" y="1651"/>
                </a:lnTo>
                <a:lnTo>
                  <a:pt x="1881" y="1658"/>
                </a:lnTo>
                <a:lnTo>
                  <a:pt x="1865" y="1665"/>
                </a:lnTo>
                <a:lnTo>
                  <a:pt x="1849" y="1673"/>
                </a:lnTo>
                <a:lnTo>
                  <a:pt x="1832" y="1682"/>
                </a:lnTo>
                <a:lnTo>
                  <a:pt x="1816" y="1692"/>
                </a:lnTo>
                <a:lnTo>
                  <a:pt x="1801" y="1702"/>
                </a:lnTo>
                <a:lnTo>
                  <a:pt x="1786" y="1715"/>
                </a:lnTo>
                <a:close/>
                <a:moveTo>
                  <a:pt x="2917" y="2627"/>
                </a:moveTo>
                <a:lnTo>
                  <a:pt x="2523" y="2305"/>
                </a:lnTo>
                <a:lnTo>
                  <a:pt x="2515" y="2320"/>
                </a:lnTo>
                <a:lnTo>
                  <a:pt x="2507" y="2335"/>
                </a:lnTo>
                <a:lnTo>
                  <a:pt x="2498" y="2349"/>
                </a:lnTo>
                <a:lnTo>
                  <a:pt x="2489" y="2362"/>
                </a:lnTo>
                <a:lnTo>
                  <a:pt x="2480" y="2375"/>
                </a:lnTo>
                <a:lnTo>
                  <a:pt x="2469" y="2386"/>
                </a:lnTo>
                <a:lnTo>
                  <a:pt x="2449" y="2409"/>
                </a:lnTo>
                <a:lnTo>
                  <a:pt x="2428" y="2428"/>
                </a:lnTo>
                <a:lnTo>
                  <a:pt x="2406" y="2444"/>
                </a:lnTo>
                <a:lnTo>
                  <a:pt x="2386" y="2459"/>
                </a:lnTo>
                <a:lnTo>
                  <a:pt x="2366" y="2473"/>
                </a:lnTo>
                <a:lnTo>
                  <a:pt x="2345" y="2483"/>
                </a:lnTo>
                <a:lnTo>
                  <a:pt x="2328" y="2492"/>
                </a:lnTo>
                <a:lnTo>
                  <a:pt x="2311" y="2499"/>
                </a:lnTo>
                <a:lnTo>
                  <a:pt x="2297" y="2505"/>
                </a:lnTo>
                <a:lnTo>
                  <a:pt x="2276" y="2512"/>
                </a:lnTo>
                <a:lnTo>
                  <a:pt x="2268" y="2514"/>
                </a:lnTo>
                <a:lnTo>
                  <a:pt x="2507" y="2964"/>
                </a:lnTo>
                <a:lnTo>
                  <a:pt x="2530" y="2955"/>
                </a:lnTo>
                <a:lnTo>
                  <a:pt x="2554" y="2946"/>
                </a:lnTo>
                <a:lnTo>
                  <a:pt x="2576" y="2936"/>
                </a:lnTo>
                <a:lnTo>
                  <a:pt x="2597" y="2925"/>
                </a:lnTo>
                <a:lnTo>
                  <a:pt x="2619" y="2913"/>
                </a:lnTo>
                <a:lnTo>
                  <a:pt x="2639" y="2901"/>
                </a:lnTo>
                <a:lnTo>
                  <a:pt x="2659" y="2888"/>
                </a:lnTo>
                <a:lnTo>
                  <a:pt x="2679" y="2875"/>
                </a:lnTo>
                <a:lnTo>
                  <a:pt x="2697" y="2862"/>
                </a:lnTo>
                <a:lnTo>
                  <a:pt x="2715" y="2847"/>
                </a:lnTo>
                <a:lnTo>
                  <a:pt x="2749" y="2820"/>
                </a:lnTo>
                <a:lnTo>
                  <a:pt x="2779" y="2792"/>
                </a:lnTo>
                <a:lnTo>
                  <a:pt x="2808" y="2763"/>
                </a:lnTo>
                <a:lnTo>
                  <a:pt x="2833" y="2737"/>
                </a:lnTo>
                <a:lnTo>
                  <a:pt x="2854" y="2711"/>
                </a:lnTo>
                <a:lnTo>
                  <a:pt x="2874" y="2688"/>
                </a:lnTo>
                <a:lnTo>
                  <a:pt x="2889" y="2668"/>
                </a:lnTo>
                <a:lnTo>
                  <a:pt x="2910" y="2638"/>
                </a:lnTo>
                <a:lnTo>
                  <a:pt x="2917" y="2627"/>
                </a:lnTo>
                <a:close/>
                <a:moveTo>
                  <a:pt x="2675" y="1133"/>
                </a:moveTo>
                <a:lnTo>
                  <a:pt x="2353" y="1528"/>
                </a:lnTo>
                <a:lnTo>
                  <a:pt x="2368" y="1536"/>
                </a:lnTo>
                <a:lnTo>
                  <a:pt x="2382" y="1544"/>
                </a:lnTo>
                <a:lnTo>
                  <a:pt x="2396" y="1553"/>
                </a:lnTo>
                <a:lnTo>
                  <a:pt x="2409" y="1562"/>
                </a:lnTo>
                <a:lnTo>
                  <a:pt x="2422" y="1572"/>
                </a:lnTo>
                <a:lnTo>
                  <a:pt x="2434" y="1582"/>
                </a:lnTo>
                <a:lnTo>
                  <a:pt x="2455" y="1603"/>
                </a:lnTo>
                <a:lnTo>
                  <a:pt x="2475" y="1623"/>
                </a:lnTo>
                <a:lnTo>
                  <a:pt x="2492" y="1645"/>
                </a:lnTo>
                <a:lnTo>
                  <a:pt x="2506" y="1666"/>
                </a:lnTo>
                <a:lnTo>
                  <a:pt x="2519" y="1686"/>
                </a:lnTo>
                <a:lnTo>
                  <a:pt x="2530" y="1705"/>
                </a:lnTo>
                <a:lnTo>
                  <a:pt x="2539" y="1724"/>
                </a:lnTo>
                <a:lnTo>
                  <a:pt x="2547" y="1740"/>
                </a:lnTo>
                <a:lnTo>
                  <a:pt x="2552" y="1754"/>
                </a:lnTo>
                <a:lnTo>
                  <a:pt x="2559" y="1776"/>
                </a:lnTo>
                <a:lnTo>
                  <a:pt x="2561" y="1783"/>
                </a:lnTo>
                <a:lnTo>
                  <a:pt x="3011" y="1545"/>
                </a:lnTo>
                <a:lnTo>
                  <a:pt x="3003" y="1522"/>
                </a:lnTo>
                <a:lnTo>
                  <a:pt x="2993" y="1498"/>
                </a:lnTo>
                <a:lnTo>
                  <a:pt x="2982" y="1476"/>
                </a:lnTo>
                <a:lnTo>
                  <a:pt x="2971" y="1455"/>
                </a:lnTo>
                <a:lnTo>
                  <a:pt x="2960" y="1433"/>
                </a:lnTo>
                <a:lnTo>
                  <a:pt x="2948" y="1413"/>
                </a:lnTo>
                <a:lnTo>
                  <a:pt x="2935" y="1393"/>
                </a:lnTo>
                <a:lnTo>
                  <a:pt x="2923" y="1373"/>
                </a:lnTo>
                <a:lnTo>
                  <a:pt x="2908" y="1355"/>
                </a:lnTo>
                <a:lnTo>
                  <a:pt x="2895" y="1337"/>
                </a:lnTo>
                <a:lnTo>
                  <a:pt x="2867" y="1303"/>
                </a:lnTo>
                <a:lnTo>
                  <a:pt x="2838" y="1272"/>
                </a:lnTo>
                <a:lnTo>
                  <a:pt x="2811" y="1244"/>
                </a:lnTo>
                <a:lnTo>
                  <a:pt x="2783" y="1219"/>
                </a:lnTo>
                <a:lnTo>
                  <a:pt x="2758" y="1196"/>
                </a:lnTo>
                <a:lnTo>
                  <a:pt x="2735" y="1178"/>
                </a:lnTo>
                <a:lnTo>
                  <a:pt x="2715" y="1162"/>
                </a:lnTo>
                <a:lnTo>
                  <a:pt x="2685" y="1141"/>
                </a:lnTo>
                <a:lnTo>
                  <a:pt x="2675" y="1133"/>
                </a:lnTo>
                <a:close/>
                <a:moveTo>
                  <a:pt x="1378" y="2882"/>
                </a:moveTo>
                <a:lnTo>
                  <a:pt x="1700" y="2488"/>
                </a:lnTo>
                <a:lnTo>
                  <a:pt x="1685" y="2480"/>
                </a:lnTo>
                <a:lnTo>
                  <a:pt x="1671" y="2472"/>
                </a:lnTo>
                <a:lnTo>
                  <a:pt x="1657" y="2462"/>
                </a:lnTo>
                <a:lnTo>
                  <a:pt x="1643" y="2453"/>
                </a:lnTo>
                <a:lnTo>
                  <a:pt x="1631" y="2444"/>
                </a:lnTo>
                <a:lnTo>
                  <a:pt x="1619" y="2434"/>
                </a:lnTo>
                <a:lnTo>
                  <a:pt x="1598" y="2414"/>
                </a:lnTo>
                <a:lnTo>
                  <a:pt x="1578" y="2392"/>
                </a:lnTo>
                <a:lnTo>
                  <a:pt x="1561" y="2371"/>
                </a:lnTo>
                <a:lnTo>
                  <a:pt x="1547" y="2351"/>
                </a:lnTo>
                <a:lnTo>
                  <a:pt x="1534" y="2330"/>
                </a:lnTo>
                <a:lnTo>
                  <a:pt x="1523" y="2310"/>
                </a:lnTo>
                <a:lnTo>
                  <a:pt x="1514" y="2293"/>
                </a:lnTo>
                <a:lnTo>
                  <a:pt x="1506" y="2275"/>
                </a:lnTo>
                <a:lnTo>
                  <a:pt x="1501" y="2261"/>
                </a:lnTo>
                <a:lnTo>
                  <a:pt x="1494" y="2241"/>
                </a:lnTo>
                <a:lnTo>
                  <a:pt x="1492" y="2233"/>
                </a:lnTo>
                <a:lnTo>
                  <a:pt x="1042" y="2472"/>
                </a:lnTo>
                <a:lnTo>
                  <a:pt x="1050" y="2495"/>
                </a:lnTo>
                <a:lnTo>
                  <a:pt x="1060" y="2518"/>
                </a:lnTo>
                <a:lnTo>
                  <a:pt x="1070" y="2541"/>
                </a:lnTo>
                <a:lnTo>
                  <a:pt x="1081" y="2562"/>
                </a:lnTo>
                <a:lnTo>
                  <a:pt x="1093" y="2583"/>
                </a:lnTo>
                <a:lnTo>
                  <a:pt x="1105" y="2604"/>
                </a:lnTo>
                <a:lnTo>
                  <a:pt x="1117" y="2624"/>
                </a:lnTo>
                <a:lnTo>
                  <a:pt x="1130" y="2643"/>
                </a:lnTo>
                <a:lnTo>
                  <a:pt x="1145" y="2661"/>
                </a:lnTo>
                <a:lnTo>
                  <a:pt x="1158" y="2680"/>
                </a:lnTo>
                <a:lnTo>
                  <a:pt x="1186" y="2713"/>
                </a:lnTo>
                <a:lnTo>
                  <a:pt x="1215" y="2744"/>
                </a:lnTo>
                <a:lnTo>
                  <a:pt x="1242" y="2772"/>
                </a:lnTo>
                <a:lnTo>
                  <a:pt x="1270" y="2798"/>
                </a:lnTo>
                <a:lnTo>
                  <a:pt x="1295" y="2819"/>
                </a:lnTo>
                <a:lnTo>
                  <a:pt x="1317" y="2838"/>
                </a:lnTo>
                <a:lnTo>
                  <a:pt x="1338" y="2854"/>
                </a:lnTo>
                <a:lnTo>
                  <a:pt x="1368" y="2875"/>
                </a:lnTo>
                <a:lnTo>
                  <a:pt x="1378" y="2882"/>
                </a:lnTo>
                <a:close/>
                <a:moveTo>
                  <a:pt x="1172" y="1335"/>
                </a:moveTo>
                <a:lnTo>
                  <a:pt x="1566" y="1657"/>
                </a:lnTo>
                <a:lnTo>
                  <a:pt x="1574" y="1641"/>
                </a:lnTo>
                <a:lnTo>
                  <a:pt x="1582" y="1627"/>
                </a:lnTo>
                <a:lnTo>
                  <a:pt x="1592" y="1613"/>
                </a:lnTo>
                <a:lnTo>
                  <a:pt x="1601" y="1600"/>
                </a:lnTo>
                <a:lnTo>
                  <a:pt x="1610" y="1588"/>
                </a:lnTo>
                <a:lnTo>
                  <a:pt x="1620" y="1575"/>
                </a:lnTo>
                <a:lnTo>
                  <a:pt x="1640" y="1554"/>
                </a:lnTo>
                <a:lnTo>
                  <a:pt x="1662" y="1535"/>
                </a:lnTo>
                <a:lnTo>
                  <a:pt x="1683" y="1518"/>
                </a:lnTo>
                <a:lnTo>
                  <a:pt x="1704" y="1503"/>
                </a:lnTo>
                <a:lnTo>
                  <a:pt x="1725" y="1490"/>
                </a:lnTo>
                <a:lnTo>
                  <a:pt x="1744" y="1479"/>
                </a:lnTo>
                <a:lnTo>
                  <a:pt x="1762" y="1471"/>
                </a:lnTo>
                <a:lnTo>
                  <a:pt x="1779" y="1463"/>
                </a:lnTo>
                <a:lnTo>
                  <a:pt x="1793" y="1458"/>
                </a:lnTo>
                <a:lnTo>
                  <a:pt x="1813" y="1450"/>
                </a:lnTo>
                <a:lnTo>
                  <a:pt x="1821" y="1448"/>
                </a:lnTo>
                <a:lnTo>
                  <a:pt x="1584" y="998"/>
                </a:lnTo>
                <a:lnTo>
                  <a:pt x="1559" y="1006"/>
                </a:lnTo>
                <a:lnTo>
                  <a:pt x="1537" y="1017"/>
                </a:lnTo>
                <a:lnTo>
                  <a:pt x="1514" y="1027"/>
                </a:lnTo>
                <a:lnTo>
                  <a:pt x="1492" y="1038"/>
                </a:lnTo>
                <a:lnTo>
                  <a:pt x="1471" y="1049"/>
                </a:lnTo>
                <a:lnTo>
                  <a:pt x="1450" y="1061"/>
                </a:lnTo>
                <a:lnTo>
                  <a:pt x="1431" y="1075"/>
                </a:lnTo>
                <a:lnTo>
                  <a:pt x="1412" y="1087"/>
                </a:lnTo>
                <a:lnTo>
                  <a:pt x="1393" y="1101"/>
                </a:lnTo>
                <a:lnTo>
                  <a:pt x="1375" y="1114"/>
                </a:lnTo>
                <a:lnTo>
                  <a:pt x="1342" y="1143"/>
                </a:lnTo>
                <a:lnTo>
                  <a:pt x="1310" y="1171"/>
                </a:lnTo>
                <a:lnTo>
                  <a:pt x="1282" y="1198"/>
                </a:lnTo>
                <a:lnTo>
                  <a:pt x="1257" y="1226"/>
                </a:lnTo>
                <a:lnTo>
                  <a:pt x="1235" y="1251"/>
                </a:lnTo>
                <a:lnTo>
                  <a:pt x="1216" y="1275"/>
                </a:lnTo>
                <a:lnTo>
                  <a:pt x="1200" y="1294"/>
                </a:lnTo>
                <a:lnTo>
                  <a:pt x="1179" y="1324"/>
                </a:lnTo>
                <a:lnTo>
                  <a:pt x="1172" y="13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Freeform 8"/>
          <p:cNvSpPr>
            <a:spLocks noEditPoints="1"/>
          </p:cNvSpPr>
          <p:nvPr/>
        </p:nvSpPr>
        <p:spPr bwMode="auto">
          <a:xfrm>
            <a:off x="4521523" y="3024188"/>
            <a:ext cx="1876425" cy="1874838"/>
          </a:xfrm>
          <a:custGeom>
            <a:avLst/>
            <a:gdLst>
              <a:gd name="T0" fmla="*/ 772319 w 2364"/>
              <a:gd name="T1" fmla="*/ 73056 h 2361"/>
              <a:gd name="T2" fmla="*/ 804069 w 2364"/>
              <a:gd name="T3" fmla="*/ 12705 h 2361"/>
              <a:gd name="T4" fmla="*/ 931863 w 2364"/>
              <a:gd name="T5" fmla="*/ 12705 h 2361"/>
              <a:gd name="T6" fmla="*/ 1081881 w 2364"/>
              <a:gd name="T7" fmla="*/ 158023 h 2361"/>
              <a:gd name="T8" fmla="*/ 1232694 w 2364"/>
              <a:gd name="T9" fmla="*/ 51616 h 2361"/>
              <a:gd name="T10" fmla="*/ 1353344 w 2364"/>
              <a:gd name="T11" fmla="*/ 92908 h 2361"/>
              <a:gd name="T12" fmla="*/ 1354931 w 2364"/>
              <a:gd name="T13" fmla="*/ 257284 h 2361"/>
              <a:gd name="T14" fmla="*/ 1582738 w 2364"/>
              <a:gd name="T15" fmla="*/ 290636 h 2361"/>
              <a:gd name="T16" fmla="*/ 1694656 w 2364"/>
              <a:gd name="T17" fmla="*/ 362897 h 2361"/>
              <a:gd name="T18" fmla="*/ 1687513 w 2364"/>
              <a:gd name="T19" fmla="*/ 432777 h 2361"/>
              <a:gd name="T20" fmla="*/ 1781175 w 2364"/>
              <a:gd name="T21" fmla="*/ 659092 h 2361"/>
              <a:gd name="T22" fmla="*/ 1846263 w 2364"/>
              <a:gd name="T23" fmla="*/ 681326 h 2361"/>
              <a:gd name="T24" fmla="*/ 1864519 w 2364"/>
              <a:gd name="T25" fmla="*/ 807586 h 2361"/>
              <a:gd name="T26" fmla="*/ 1744663 w 2364"/>
              <a:gd name="T27" fmla="*/ 975932 h 2361"/>
              <a:gd name="T28" fmla="*/ 1870869 w 2364"/>
              <a:gd name="T29" fmla="*/ 1102986 h 2361"/>
              <a:gd name="T30" fmla="*/ 1852613 w 2364"/>
              <a:gd name="T31" fmla="*/ 1230834 h 2361"/>
              <a:gd name="T32" fmla="*/ 1679575 w 2364"/>
              <a:gd name="T33" fmla="*/ 1257833 h 2361"/>
              <a:gd name="T34" fmla="*/ 1671638 w 2364"/>
              <a:gd name="T35" fmla="*/ 1480177 h 2361"/>
              <a:gd name="T36" fmla="*/ 1673225 w 2364"/>
              <a:gd name="T37" fmla="*/ 1550057 h 2361"/>
              <a:gd name="T38" fmla="*/ 1557338 w 2364"/>
              <a:gd name="T39" fmla="*/ 1613584 h 2361"/>
              <a:gd name="T40" fmla="*/ 1363663 w 2364"/>
              <a:gd name="T41" fmla="*/ 1621524 h 2361"/>
              <a:gd name="T42" fmla="*/ 1337469 w 2364"/>
              <a:gd name="T43" fmla="*/ 1781930 h 2361"/>
              <a:gd name="T44" fmla="*/ 1226344 w 2364"/>
              <a:gd name="T45" fmla="*/ 1847045 h 2361"/>
              <a:gd name="T46" fmla="*/ 1115219 w 2364"/>
              <a:gd name="T47" fmla="*/ 1720785 h 2361"/>
              <a:gd name="T48" fmla="*/ 917575 w 2364"/>
              <a:gd name="T49" fmla="*/ 1829575 h 2361"/>
              <a:gd name="T50" fmla="*/ 863600 w 2364"/>
              <a:gd name="T51" fmla="*/ 1874838 h 2361"/>
              <a:gd name="T52" fmla="*/ 742156 w 2364"/>
              <a:gd name="T53" fmla="*/ 1823222 h 2361"/>
              <a:gd name="T54" fmla="*/ 599281 w 2364"/>
              <a:gd name="T55" fmla="*/ 1655670 h 2361"/>
              <a:gd name="T56" fmla="*/ 451644 w 2364"/>
              <a:gd name="T57" fmla="*/ 1734285 h 2361"/>
              <a:gd name="T58" fmla="*/ 354013 w 2364"/>
              <a:gd name="T59" fmla="*/ 1650112 h 2361"/>
              <a:gd name="T60" fmla="*/ 354013 w 2364"/>
              <a:gd name="T61" fmla="*/ 1468266 h 2361"/>
              <a:gd name="T62" fmla="*/ 169863 w 2364"/>
              <a:gd name="T63" fmla="*/ 1434914 h 2361"/>
              <a:gd name="T64" fmla="*/ 90488 w 2364"/>
              <a:gd name="T65" fmla="*/ 1334859 h 2361"/>
              <a:gd name="T66" fmla="*/ 200819 w 2364"/>
              <a:gd name="T67" fmla="*/ 1207805 h 2361"/>
              <a:gd name="T68" fmla="*/ 55563 w 2364"/>
              <a:gd name="T69" fmla="*/ 1019607 h 2361"/>
              <a:gd name="T70" fmla="*/ 794 w 2364"/>
              <a:gd name="T71" fmla="*/ 978314 h 2361"/>
              <a:gd name="T72" fmla="*/ 23813 w 2364"/>
              <a:gd name="T73" fmla="*/ 852849 h 2361"/>
              <a:gd name="T74" fmla="*/ 187325 w 2364"/>
              <a:gd name="T75" fmla="*/ 721030 h 2361"/>
              <a:gd name="T76" fmla="*/ 115888 w 2364"/>
              <a:gd name="T77" fmla="*/ 559831 h 2361"/>
              <a:gd name="T78" fmla="*/ 176213 w 2364"/>
              <a:gd name="T79" fmla="*/ 445482 h 2361"/>
              <a:gd name="T80" fmla="*/ 318294 w 2364"/>
              <a:gd name="T81" fmla="*/ 459776 h 2361"/>
              <a:gd name="T82" fmla="*/ 381794 w 2364"/>
              <a:gd name="T83" fmla="*/ 250931 h 2361"/>
              <a:gd name="T84" fmla="*/ 453231 w 2364"/>
              <a:gd name="T85" fmla="*/ 138965 h 2361"/>
              <a:gd name="T86" fmla="*/ 523081 w 2364"/>
              <a:gd name="T87" fmla="*/ 146112 h 2361"/>
              <a:gd name="T88" fmla="*/ 1127125 w 2364"/>
              <a:gd name="T89" fmla="*/ 1176836 h 2361"/>
              <a:gd name="T90" fmla="*/ 1253331 w 2364"/>
              <a:gd name="T91" fmla="*/ 1394416 h 2361"/>
              <a:gd name="T92" fmla="*/ 1270000 w 2364"/>
              <a:gd name="T93" fmla="*/ 521715 h 2361"/>
              <a:gd name="T94" fmla="*/ 1203325 w 2364"/>
              <a:gd name="T95" fmla="*/ 813144 h 2361"/>
              <a:gd name="T96" fmla="*/ 1365250 w 2364"/>
              <a:gd name="T97" fmla="*/ 605094 h 2361"/>
              <a:gd name="T98" fmla="*/ 773906 w 2364"/>
              <a:gd name="T99" fmla="*/ 1182395 h 2361"/>
              <a:gd name="T100" fmla="*/ 686594 w 2364"/>
              <a:gd name="T101" fmla="*/ 1064870 h 2361"/>
              <a:gd name="T102" fmla="*/ 576263 w 2364"/>
              <a:gd name="T103" fmla="*/ 1343594 h 2361"/>
              <a:gd name="T104" fmla="*/ 759619 w 2364"/>
              <a:gd name="T105" fmla="*/ 728971 h 2361"/>
              <a:gd name="T106" fmla="*/ 719138 w 2364"/>
              <a:gd name="T107" fmla="*/ 458982 h 2361"/>
              <a:gd name="T108" fmla="*/ 531813 w 2364"/>
              <a:gd name="T109" fmla="*/ 615417 h 2361"/>
              <a:gd name="T110" fmla="*/ 773906 w 2364"/>
              <a:gd name="T111" fmla="*/ 861584 h 2361"/>
              <a:gd name="T112" fmla="*/ 773906 w 2364"/>
              <a:gd name="T113" fmla="*/ 1050576 h 2361"/>
              <a:gd name="T114" fmla="*/ 850900 w 2364"/>
              <a:gd name="T115" fmla="*/ 1130779 h 2361"/>
              <a:gd name="T116" fmla="*/ 1039019 w 2364"/>
              <a:gd name="T117" fmla="*/ 1140308 h 2361"/>
              <a:gd name="T118" fmla="*/ 1123156 w 2364"/>
              <a:gd name="T119" fmla="*/ 1068046 h 2361"/>
              <a:gd name="T120" fmla="*/ 1142206 w 2364"/>
              <a:gd name="T121" fmla="*/ 879848 h 2361"/>
              <a:gd name="T122" fmla="*/ 1073150 w 2364"/>
              <a:gd name="T123" fmla="*/ 792498 h 2361"/>
              <a:gd name="T124" fmla="*/ 887413 w 2364"/>
              <a:gd name="T125" fmla="*/ 764705 h 23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4"/>
              <a:gd name="T190" fmla="*/ 0 h 2361"/>
              <a:gd name="T191" fmla="*/ 2364 w 2364"/>
              <a:gd name="T192" fmla="*/ 2361 h 23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4" h="2361">
                <a:moveTo>
                  <a:pt x="665" y="190"/>
                </a:moveTo>
                <a:lnTo>
                  <a:pt x="764" y="284"/>
                </a:lnTo>
                <a:lnTo>
                  <a:pt x="789" y="272"/>
                </a:lnTo>
                <a:lnTo>
                  <a:pt x="814" y="261"/>
                </a:lnTo>
                <a:lnTo>
                  <a:pt x="839" y="250"/>
                </a:lnTo>
                <a:lnTo>
                  <a:pt x="866" y="241"/>
                </a:lnTo>
                <a:lnTo>
                  <a:pt x="891" y="233"/>
                </a:lnTo>
                <a:lnTo>
                  <a:pt x="918" y="225"/>
                </a:lnTo>
                <a:lnTo>
                  <a:pt x="944" y="218"/>
                </a:lnTo>
                <a:lnTo>
                  <a:pt x="970" y="211"/>
                </a:lnTo>
                <a:lnTo>
                  <a:pt x="973" y="92"/>
                </a:lnTo>
                <a:lnTo>
                  <a:pt x="973" y="85"/>
                </a:lnTo>
                <a:lnTo>
                  <a:pt x="973" y="78"/>
                </a:lnTo>
                <a:lnTo>
                  <a:pt x="975" y="64"/>
                </a:lnTo>
                <a:lnTo>
                  <a:pt x="980" y="50"/>
                </a:lnTo>
                <a:lnTo>
                  <a:pt x="986" y="39"/>
                </a:lnTo>
                <a:lnTo>
                  <a:pt x="989" y="34"/>
                </a:lnTo>
                <a:lnTo>
                  <a:pt x="993" y="29"/>
                </a:lnTo>
                <a:lnTo>
                  <a:pt x="998" y="25"/>
                </a:lnTo>
                <a:lnTo>
                  <a:pt x="1003" y="21"/>
                </a:lnTo>
                <a:lnTo>
                  <a:pt x="1008" y="18"/>
                </a:lnTo>
                <a:lnTo>
                  <a:pt x="1013" y="16"/>
                </a:lnTo>
                <a:lnTo>
                  <a:pt x="1019" y="14"/>
                </a:lnTo>
                <a:lnTo>
                  <a:pt x="1025" y="13"/>
                </a:lnTo>
                <a:lnTo>
                  <a:pt x="1129" y="1"/>
                </a:lnTo>
                <a:lnTo>
                  <a:pt x="1135" y="0"/>
                </a:lnTo>
                <a:lnTo>
                  <a:pt x="1141" y="1"/>
                </a:lnTo>
                <a:lnTo>
                  <a:pt x="1147" y="2"/>
                </a:lnTo>
                <a:lnTo>
                  <a:pt x="1152" y="3"/>
                </a:lnTo>
                <a:lnTo>
                  <a:pt x="1158" y="6"/>
                </a:lnTo>
                <a:lnTo>
                  <a:pt x="1163" y="9"/>
                </a:lnTo>
                <a:lnTo>
                  <a:pt x="1168" y="12"/>
                </a:lnTo>
                <a:lnTo>
                  <a:pt x="1174" y="16"/>
                </a:lnTo>
                <a:lnTo>
                  <a:pt x="1183" y="26"/>
                </a:lnTo>
                <a:lnTo>
                  <a:pt x="1190" y="37"/>
                </a:lnTo>
                <a:lnTo>
                  <a:pt x="1195" y="50"/>
                </a:lnTo>
                <a:lnTo>
                  <a:pt x="1197" y="57"/>
                </a:lnTo>
                <a:lnTo>
                  <a:pt x="1198" y="65"/>
                </a:lnTo>
                <a:lnTo>
                  <a:pt x="1223" y="185"/>
                </a:lnTo>
                <a:lnTo>
                  <a:pt x="1251" y="186"/>
                </a:lnTo>
                <a:lnTo>
                  <a:pt x="1279" y="189"/>
                </a:lnTo>
                <a:lnTo>
                  <a:pt x="1307" y="192"/>
                </a:lnTo>
                <a:lnTo>
                  <a:pt x="1335" y="195"/>
                </a:lnTo>
                <a:lnTo>
                  <a:pt x="1363" y="199"/>
                </a:lnTo>
                <a:lnTo>
                  <a:pt x="1390" y="204"/>
                </a:lnTo>
                <a:lnTo>
                  <a:pt x="1417" y="210"/>
                </a:lnTo>
                <a:lnTo>
                  <a:pt x="1445" y="216"/>
                </a:lnTo>
                <a:lnTo>
                  <a:pt x="1506" y="111"/>
                </a:lnTo>
                <a:lnTo>
                  <a:pt x="1509" y="104"/>
                </a:lnTo>
                <a:lnTo>
                  <a:pt x="1512" y="98"/>
                </a:lnTo>
                <a:lnTo>
                  <a:pt x="1520" y="87"/>
                </a:lnTo>
                <a:lnTo>
                  <a:pt x="1530" y="77"/>
                </a:lnTo>
                <a:lnTo>
                  <a:pt x="1540" y="70"/>
                </a:lnTo>
                <a:lnTo>
                  <a:pt x="1546" y="67"/>
                </a:lnTo>
                <a:lnTo>
                  <a:pt x="1553" y="65"/>
                </a:lnTo>
                <a:lnTo>
                  <a:pt x="1559" y="64"/>
                </a:lnTo>
                <a:lnTo>
                  <a:pt x="1565" y="63"/>
                </a:lnTo>
                <a:lnTo>
                  <a:pt x="1571" y="62"/>
                </a:lnTo>
                <a:lnTo>
                  <a:pt x="1577" y="63"/>
                </a:lnTo>
                <a:lnTo>
                  <a:pt x="1583" y="64"/>
                </a:lnTo>
                <a:lnTo>
                  <a:pt x="1588" y="66"/>
                </a:lnTo>
                <a:lnTo>
                  <a:pt x="1686" y="103"/>
                </a:lnTo>
                <a:lnTo>
                  <a:pt x="1691" y="105"/>
                </a:lnTo>
                <a:lnTo>
                  <a:pt x="1696" y="109"/>
                </a:lnTo>
                <a:lnTo>
                  <a:pt x="1701" y="112"/>
                </a:lnTo>
                <a:lnTo>
                  <a:pt x="1705" y="117"/>
                </a:lnTo>
                <a:lnTo>
                  <a:pt x="1709" y="121"/>
                </a:lnTo>
                <a:lnTo>
                  <a:pt x="1713" y="127"/>
                </a:lnTo>
                <a:lnTo>
                  <a:pt x="1715" y="133"/>
                </a:lnTo>
                <a:lnTo>
                  <a:pt x="1718" y="139"/>
                </a:lnTo>
                <a:lnTo>
                  <a:pt x="1721" y="151"/>
                </a:lnTo>
                <a:lnTo>
                  <a:pt x="1721" y="165"/>
                </a:lnTo>
                <a:lnTo>
                  <a:pt x="1720" y="178"/>
                </a:lnTo>
                <a:lnTo>
                  <a:pt x="1718" y="185"/>
                </a:lnTo>
                <a:lnTo>
                  <a:pt x="1716" y="193"/>
                </a:lnTo>
                <a:lnTo>
                  <a:pt x="1682" y="309"/>
                </a:lnTo>
                <a:lnTo>
                  <a:pt x="1707" y="324"/>
                </a:lnTo>
                <a:lnTo>
                  <a:pt x="1731" y="339"/>
                </a:lnTo>
                <a:lnTo>
                  <a:pt x="1756" y="355"/>
                </a:lnTo>
                <a:lnTo>
                  <a:pt x="1779" y="371"/>
                </a:lnTo>
                <a:lnTo>
                  <a:pt x="1803" y="389"/>
                </a:lnTo>
                <a:lnTo>
                  <a:pt x="1826" y="407"/>
                </a:lnTo>
                <a:lnTo>
                  <a:pt x="1849" y="426"/>
                </a:lnTo>
                <a:lnTo>
                  <a:pt x="1871" y="446"/>
                </a:lnTo>
                <a:lnTo>
                  <a:pt x="1970" y="382"/>
                </a:lnTo>
                <a:lnTo>
                  <a:pt x="1976" y="377"/>
                </a:lnTo>
                <a:lnTo>
                  <a:pt x="1982" y="373"/>
                </a:lnTo>
                <a:lnTo>
                  <a:pt x="1994" y="366"/>
                </a:lnTo>
                <a:lnTo>
                  <a:pt x="2008" y="362"/>
                </a:lnTo>
                <a:lnTo>
                  <a:pt x="2021" y="361"/>
                </a:lnTo>
                <a:lnTo>
                  <a:pt x="2027" y="361"/>
                </a:lnTo>
                <a:lnTo>
                  <a:pt x="2033" y="362"/>
                </a:lnTo>
                <a:lnTo>
                  <a:pt x="2039" y="363"/>
                </a:lnTo>
                <a:lnTo>
                  <a:pt x="2045" y="365"/>
                </a:lnTo>
                <a:lnTo>
                  <a:pt x="2051" y="367"/>
                </a:lnTo>
                <a:lnTo>
                  <a:pt x="2056" y="371"/>
                </a:lnTo>
                <a:lnTo>
                  <a:pt x="2060" y="374"/>
                </a:lnTo>
                <a:lnTo>
                  <a:pt x="2066" y="380"/>
                </a:lnTo>
                <a:lnTo>
                  <a:pt x="2135" y="457"/>
                </a:lnTo>
                <a:lnTo>
                  <a:pt x="2138" y="462"/>
                </a:lnTo>
                <a:lnTo>
                  <a:pt x="2141" y="467"/>
                </a:lnTo>
                <a:lnTo>
                  <a:pt x="2144" y="473"/>
                </a:lnTo>
                <a:lnTo>
                  <a:pt x="2146" y="478"/>
                </a:lnTo>
                <a:lnTo>
                  <a:pt x="2147" y="484"/>
                </a:lnTo>
                <a:lnTo>
                  <a:pt x="2148" y="490"/>
                </a:lnTo>
                <a:lnTo>
                  <a:pt x="2147" y="497"/>
                </a:lnTo>
                <a:lnTo>
                  <a:pt x="2147" y="503"/>
                </a:lnTo>
                <a:lnTo>
                  <a:pt x="2144" y="516"/>
                </a:lnTo>
                <a:lnTo>
                  <a:pt x="2138" y="529"/>
                </a:lnTo>
                <a:lnTo>
                  <a:pt x="2130" y="540"/>
                </a:lnTo>
                <a:lnTo>
                  <a:pt x="2126" y="545"/>
                </a:lnTo>
                <a:lnTo>
                  <a:pt x="2119" y="551"/>
                </a:lnTo>
                <a:lnTo>
                  <a:pt x="2036" y="639"/>
                </a:lnTo>
                <a:lnTo>
                  <a:pt x="2051" y="663"/>
                </a:lnTo>
                <a:lnTo>
                  <a:pt x="2066" y="688"/>
                </a:lnTo>
                <a:lnTo>
                  <a:pt x="2080" y="713"/>
                </a:lnTo>
                <a:lnTo>
                  <a:pt x="2093" y="738"/>
                </a:lnTo>
                <a:lnTo>
                  <a:pt x="2105" y="765"/>
                </a:lnTo>
                <a:lnTo>
                  <a:pt x="2117" y="790"/>
                </a:lnTo>
                <a:lnTo>
                  <a:pt x="2128" y="816"/>
                </a:lnTo>
                <a:lnTo>
                  <a:pt x="2138" y="843"/>
                </a:lnTo>
                <a:lnTo>
                  <a:pt x="2244" y="830"/>
                </a:lnTo>
                <a:lnTo>
                  <a:pt x="2251" y="829"/>
                </a:lnTo>
                <a:lnTo>
                  <a:pt x="2259" y="828"/>
                </a:lnTo>
                <a:lnTo>
                  <a:pt x="2273" y="827"/>
                </a:lnTo>
                <a:lnTo>
                  <a:pt x="2286" y="829"/>
                </a:lnTo>
                <a:lnTo>
                  <a:pt x="2298" y="834"/>
                </a:lnTo>
                <a:lnTo>
                  <a:pt x="2304" y="837"/>
                </a:lnTo>
                <a:lnTo>
                  <a:pt x="2309" y="840"/>
                </a:lnTo>
                <a:lnTo>
                  <a:pt x="2314" y="844"/>
                </a:lnTo>
                <a:lnTo>
                  <a:pt x="2319" y="848"/>
                </a:lnTo>
                <a:lnTo>
                  <a:pt x="2323" y="852"/>
                </a:lnTo>
                <a:lnTo>
                  <a:pt x="2326" y="858"/>
                </a:lnTo>
                <a:lnTo>
                  <a:pt x="2329" y="863"/>
                </a:lnTo>
                <a:lnTo>
                  <a:pt x="2331" y="869"/>
                </a:lnTo>
                <a:lnTo>
                  <a:pt x="2358" y="969"/>
                </a:lnTo>
                <a:lnTo>
                  <a:pt x="2359" y="975"/>
                </a:lnTo>
                <a:lnTo>
                  <a:pt x="2360" y="981"/>
                </a:lnTo>
                <a:lnTo>
                  <a:pt x="2360" y="987"/>
                </a:lnTo>
                <a:lnTo>
                  <a:pt x="2359" y="993"/>
                </a:lnTo>
                <a:lnTo>
                  <a:pt x="2358" y="999"/>
                </a:lnTo>
                <a:lnTo>
                  <a:pt x="2355" y="1005"/>
                </a:lnTo>
                <a:lnTo>
                  <a:pt x="2353" y="1010"/>
                </a:lnTo>
                <a:lnTo>
                  <a:pt x="2349" y="1017"/>
                </a:lnTo>
                <a:lnTo>
                  <a:pt x="2341" y="1027"/>
                </a:lnTo>
                <a:lnTo>
                  <a:pt x="2331" y="1035"/>
                </a:lnTo>
                <a:lnTo>
                  <a:pt x="2319" y="1042"/>
                </a:lnTo>
                <a:lnTo>
                  <a:pt x="2311" y="1045"/>
                </a:lnTo>
                <a:lnTo>
                  <a:pt x="2304" y="1047"/>
                </a:lnTo>
                <a:lnTo>
                  <a:pt x="2194" y="1089"/>
                </a:lnTo>
                <a:lnTo>
                  <a:pt x="2197" y="1116"/>
                </a:lnTo>
                <a:lnTo>
                  <a:pt x="2198" y="1145"/>
                </a:lnTo>
                <a:lnTo>
                  <a:pt x="2199" y="1172"/>
                </a:lnTo>
                <a:lnTo>
                  <a:pt x="2199" y="1200"/>
                </a:lnTo>
                <a:lnTo>
                  <a:pt x="2198" y="1229"/>
                </a:lnTo>
                <a:lnTo>
                  <a:pt x="2197" y="1256"/>
                </a:lnTo>
                <a:lnTo>
                  <a:pt x="2194" y="1285"/>
                </a:lnTo>
                <a:lnTo>
                  <a:pt x="2191" y="1312"/>
                </a:lnTo>
                <a:lnTo>
                  <a:pt x="2302" y="1352"/>
                </a:lnTo>
                <a:lnTo>
                  <a:pt x="2310" y="1354"/>
                </a:lnTo>
                <a:lnTo>
                  <a:pt x="2317" y="1356"/>
                </a:lnTo>
                <a:lnTo>
                  <a:pt x="2330" y="1362"/>
                </a:lnTo>
                <a:lnTo>
                  <a:pt x="2341" y="1370"/>
                </a:lnTo>
                <a:lnTo>
                  <a:pt x="2350" y="1379"/>
                </a:lnTo>
                <a:lnTo>
                  <a:pt x="2354" y="1384"/>
                </a:lnTo>
                <a:lnTo>
                  <a:pt x="2357" y="1389"/>
                </a:lnTo>
                <a:lnTo>
                  <a:pt x="2360" y="1396"/>
                </a:lnTo>
                <a:lnTo>
                  <a:pt x="2362" y="1401"/>
                </a:lnTo>
                <a:lnTo>
                  <a:pt x="2363" y="1407"/>
                </a:lnTo>
                <a:lnTo>
                  <a:pt x="2364" y="1413"/>
                </a:lnTo>
                <a:lnTo>
                  <a:pt x="2364" y="1419"/>
                </a:lnTo>
                <a:lnTo>
                  <a:pt x="2363" y="1425"/>
                </a:lnTo>
                <a:lnTo>
                  <a:pt x="2344" y="1528"/>
                </a:lnTo>
                <a:lnTo>
                  <a:pt x="2342" y="1534"/>
                </a:lnTo>
                <a:lnTo>
                  <a:pt x="2340" y="1540"/>
                </a:lnTo>
                <a:lnTo>
                  <a:pt x="2337" y="1545"/>
                </a:lnTo>
                <a:lnTo>
                  <a:pt x="2334" y="1550"/>
                </a:lnTo>
                <a:lnTo>
                  <a:pt x="2330" y="1554"/>
                </a:lnTo>
                <a:lnTo>
                  <a:pt x="2326" y="1559"/>
                </a:lnTo>
                <a:lnTo>
                  <a:pt x="2321" y="1562"/>
                </a:lnTo>
                <a:lnTo>
                  <a:pt x="2314" y="1566"/>
                </a:lnTo>
                <a:lnTo>
                  <a:pt x="2303" y="1571"/>
                </a:lnTo>
                <a:lnTo>
                  <a:pt x="2290" y="1574"/>
                </a:lnTo>
                <a:lnTo>
                  <a:pt x="2276" y="1575"/>
                </a:lnTo>
                <a:lnTo>
                  <a:pt x="2269" y="1575"/>
                </a:lnTo>
                <a:lnTo>
                  <a:pt x="2261" y="1574"/>
                </a:lnTo>
                <a:lnTo>
                  <a:pt x="2127" y="1560"/>
                </a:lnTo>
                <a:lnTo>
                  <a:pt x="2116" y="1584"/>
                </a:lnTo>
                <a:lnTo>
                  <a:pt x="2105" y="1610"/>
                </a:lnTo>
                <a:lnTo>
                  <a:pt x="2094" y="1634"/>
                </a:lnTo>
                <a:lnTo>
                  <a:pt x="2081" y="1658"/>
                </a:lnTo>
                <a:lnTo>
                  <a:pt x="2068" y="1682"/>
                </a:lnTo>
                <a:lnTo>
                  <a:pt x="2054" y="1705"/>
                </a:lnTo>
                <a:lnTo>
                  <a:pt x="2040" y="1729"/>
                </a:lnTo>
                <a:lnTo>
                  <a:pt x="2025" y="1751"/>
                </a:lnTo>
                <a:lnTo>
                  <a:pt x="2030" y="1756"/>
                </a:lnTo>
                <a:lnTo>
                  <a:pt x="2101" y="1858"/>
                </a:lnTo>
                <a:lnTo>
                  <a:pt x="2106" y="1864"/>
                </a:lnTo>
                <a:lnTo>
                  <a:pt x="2110" y="1869"/>
                </a:lnTo>
                <a:lnTo>
                  <a:pt x="2117" y="1882"/>
                </a:lnTo>
                <a:lnTo>
                  <a:pt x="2122" y="1894"/>
                </a:lnTo>
                <a:lnTo>
                  <a:pt x="2124" y="1908"/>
                </a:lnTo>
                <a:lnTo>
                  <a:pt x="2124" y="1914"/>
                </a:lnTo>
                <a:lnTo>
                  <a:pt x="2123" y="1920"/>
                </a:lnTo>
                <a:lnTo>
                  <a:pt x="2122" y="1926"/>
                </a:lnTo>
                <a:lnTo>
                  <a:pt x="2121" y="1932"/>
                </a:lnTo>
                <a:lnTo>
                  <a:pt x="2118" y="1938"/>
                </a:lnTo>
                <a:lnTo>
                  <a:pt x="2115" y="1943"/>
                </a:lnTo>
                <a:lnTo>
                  <a:pt x="2112" y="1948"/>
                </a:lnTo>
                <a:lnTo>
                  <a:pt x="2108" y="1952"/>
                </a:lnTo>
                <a:lnTo>
                  <a:pt x="2033" y="2024"/>
                </a:lnTo>
                <a:lnTo>
                  <a:pt x="2028" y="2028"/>
                </a:lnTo>
                <a:lnTo>
                  <a:pt x="2023" y="2033"/>
                </a:lnTo>
                <a:lnTo>
                  <a:pt x="2018" y="2035"/>
                </a:lnTo>
                <a:lnTo>
                  <a:pt x="2012" y="2037"/>
                </a:lnTo>
                <a:lnTo>
                  <a:pt x="2007" y="2039"/>
                </a:lnTo>
                <a:lnTo>
                  <a:pt x="2000" y="2040"/>
                </a:lnTo>
                <a:lnTo>
                  <a:pt x="1993" y="2040"/>
                </a:lnTo>
                <a:lnTo>
                  <a:pt x="1987" y="2040"/>
                </a:lnTo>
                <a:lnTo>
                  <a:pt x="1974" y="2037"/>
                </a:lnTo>
                <a:lnTo>
                  <a:pt x="1962" y="2032"/>
                </a:lnTo>
                <a:lnTo>
                  <a:pt x="1950" y="2024"/>
                </a:lnTo>
                <a:lnTo>
                  <a:pt x="1945" y="2019"/>
                </a:lnTo>
                <a:lnTo>
                  <a:pt x="1939" y="2014"/>
                </a:lnTo>
                <a:lnTo>
                  <a:pt x="1855" y="1941"/>
                </a:lnTo>
                <a:lnTo>
                  <a:pt x="1832" y="1961"/>
                </a:lnTo>
                <a:lnTo>
                  <a:pt x="1810" y="1979"/>
                </a:lnTo>
                <a:lnTo>
                  <a:pt x="1787" y="1996"/>
                </a:lnTo>
                <a:lnTo>
                  <a:pt x="1765" y="2012"/>
                </a:lnTo>
                <a:lnTo>
                  <a:pt x="1741" y="2027"/>
                </a:lnTo>
                <a:lnTo>
                  <a:pt x="1718" y="2042"/>
                </a:lnTo>
                <a:lnTo>
                  <a:pt x="1695" y="2056"/>
                </a:lnTo>
                <a:lnTo>
                  <a:pt x="1670" y="2069"/>
                </a:lnTo>
                <a:lnTo>
                  <a:pt x="1646" y="2082"/>
                </a:lnTo>
                <a:lnTo>
                  <a:pt x="1680" y="2178"/>
                </a:lnTo>
                <a:lnTo>
                  <a:pt x="1684" y="2185"/>
                </a:lnTo>
                <a:lnTo>
                  <a:pt x="1686" y="2192"/>
                </a:lnTo>
                <a:lnTo>
                  <a:pt x="1689" y="2205"/>
                </a:lnTo>
                <a:lnTo>
                  <a:pt x="1690" y="2219"/>
                </a:lnTo>
                <a:lnTo>
                  <a:pt x="1689" y="2232"/>
                </a:lnTo>
                <a:lnTo>
                  <a:pt x="1687" y="2238"/>
                </a:lnTo>
                <a:lnTo>
                  <a:pt x="1685" y="2244"/>
                </a:lnTo>
                <a:lnTo>
                  <a:pt x="1682" y="2250"/>
                </a:lnTo>
                <a:lnTo>
                  <a:pt x="1678" y="2255"/>
                </a:lnTo>
                <a:lnTo>
                  <a:pt x="1674" y="2260"/>
                </a:lnTo>
                <a:lnTo>
                  <a:pt x="1670" y="2264"/>
                </a:lnTo>
                <a:lnTo>
                  <a:pt x="1665" y="2268"/>
                </a:lnTo>
                <a:lnTo>
                  <a:pt x="1660" y="2271"/>
                </a:lnTo>
                <a:lnTo>
                  <a:pt x="1569" y="2320"/>
                </a:lnTo>
                <a:lnTo>
                  <a:pt x="1563" y="2322"/>
                </a:lnTo>
                <a:lnTo>
                  <a:pt x="1557" y="2324"/>
                </a:lnTo>
                <a:lnTo>
                  <a:pt x="1551" y="2325"/>
                </a:lnTo>
                <a:lnTo>
                  <a:pt x="1545" y="2326"/>
                </a:lnTo>
                <a:lnTo>
                  <a:pt x="1539" y="2326"/>
                </a:lnTo>
                <a:lnTo>
                  <a:pt x="1533" y="2325"/>
                </a:lnTo>
                <a:lnTo>
                  <a:pt x="1527" y="2323"/>
                </a:lnTo>
                <a:lnTo>
                  <a:pt x="1521" y="2321"/>
                </a:lnTo>
                <a:lnTo>
                  <a:pt x="1509" y="2315"/>
                </a:lnTo>
                <a:lnTo>
                  <a:pt x="1499" y="2307"/>
                </a:lnTo>
                <a:lnTo>
                  <a:pt x="1489" y="2297"/>
                </a:lnTo>
                <a:lnTo>
                  <a:pt x="1484" y="2291"/>
                </a:lnTo>
                <a:lnTo>
                  <a:pt x="1480" y="2284"/>
                </a:lnTo>
                <a:lnTo>
                  <a:pt x="1406" y="2169"/>
                </a:lnTo>
                <a:lnTo>
                  <a:pt x="1405" y="2167"/>
                </a:lnTo>
                <a:lnTo>
                  <a:pt x="1379" y="2172"/>
                </a:lnTo>
                <a:lnTo>
                  <a:pt x="1351" y="2176"/>
                </a:lnTo>
                <a:lnTo>
                  <a:pt x="1325" y="2180"/>
                </a:lnTo>
                <a:lnTo>
                  <a:pt x="1298" y="2183"/>
                </a:lnTo>
                <a:lnTo>
                  <a:pt x="1271" y="2185"/>
                </a:lnTo>
                <a:lnTo>
                  <a:pt x="1244" y="2187"/>
                </a:lnTo>
                <a:lnTo>
                  <a:pt x="1216" y="2188"/>
                </a:lnTo>
                <a:lnTo>
                  <a:pt x="1189" y="2188"/>
                </a:lnTo>
                <a:lnTo>
                  <a:pt x="1157" y="2297"/>
                </a:lnTo>
                <a:lnTo>
                  <a:pt x="1156" y="2304"/>
                </a:lnTo>
                <a:lnTo>
                  <a:pt x="1154" y="2311"/>
                </a:lnTo>
                <a:lnTo>
                  <a:pt x="1149" y="2324"/>
                </a:lnTo>
                <a:lnTo>
                  <a:pt x="1142" y="2335"/>
                </a:lnTo>
                <a:lnTo>
                  <a:pt x="1133" y="2345"/>
                </a:lnTo>
                <a:lnTo>
                  <a:pt x="1128" y="2350"/>
                </a:lnTo>
                <a:lnTo>
                  <a:pt x="1123" y="2353"/>
                </a:lnTo>
                <a:lnTo>
                  <a:pt x="1118" y="2356"/>
                </a:lnTo>
                <a:lnTo>
                  <a:pt x="1112" y="2358"/>
                </a:lnTo>
                <a:lnTo>
                  <a:pt x="1107" y="2360"/>
                </a:lnTo>
                <a:lnTo>
                  <a:pt x="1100" y="2361"/>
                </a:lnTo>
                <a:lnTo>
                  <a:pt x="1094" y="2361"/>
                </a:lnTo>
                <a:lnTo>
                  <a:pt x="1088" y="2361"/>
                </a:lnTo>
                <a:lnTo>
                  <a:pt x="985" y="2347"/>
                </a:lnTo>
                <a:lnTo>
                  <a:pt x="978" y="2346"/>
                </a:lnTo>
                <a:lnTo>
                  <a:pt x="972" y="2344"/>
                </a:lnTo>
                <a:lnTo>
                  <a:pt x="967" y="2341"/>
                </a:lnTo>
                <a:lnTo>
                  <a:pt x="962" y="2338"/>
                </a:lnTo>
                <a:lnTo>
                  <a:pt x="957" y="2335"/>
                </a:lnTo>
                <a:lnTo>
                  <a:pt x="953" y="2330"/>
                </a:lnTo>
                <a:lnTo>
                  <a:pt x="949" y="2326"/>
                </a:lnTo>
                <a:lnTo>
                  <a:pt x="945" y="2320"/>
                </a:lnTo>
                <a:lnTo>
                  <a:pt x="939" y="2309"/>
                </a:lnTo>
                <a:lnTo>
                  <a:pt x="935" y="2296"/>
                </a:lnTo>
                <a:lnTo>
                  <a:pt x="933" y="2281"/>
                </a:lnTo>
                <a:lnTo>
                  <a:pt x="933" y="2274"/>
                </a:lnTo>
                <a:lnTo>
                  <a:pt x="934" y="2267"/>
                </a:lnTo>
                <a:lnTo>
                  <a:pt x="939" y="2154"/>
                </a:lnTo>
                <a:lnTo>
                  <a:pt x="912" y="2146"/>
                </a:lnTo>
                <a:lnTo>
                  <a:pt x="885" y="2138"/>
                </a:lnTo>
                <a:lnTo>
                  <a:pt x="859" y="2129"/>
                </a:lnTo>
                <a:lnTo>
                  <a:pt x="832" y="2119"/>
                </a:lnTo>
                <a:lnTo>
                  <a:pt x="806" y="2109"/>
                </a:lnTo>
                <a:lnTo>
                  <a:pt x="780" y="2098"/>
                </a:lnTo>
                <a:lnTo>
                  <a:pt x="755" y="2085"/>
                </a:lnTo>
                <a:lnTo>
                  <a:pt x="730" y="2072"/>
                </a:lnTo>
                <a:lnTo>
                  <a:pt x="639" y="2154"/>
                </a:lnTo>
                <a:lnTo>
                  <a:pt x="635" y="2161"/>
                </a:lnTo>
                <a:lnTo>
                  <a:pt x="630" y="2166"/>
                </a:lnTo>
                <a:lnTo>
                  <a:pt x="618" y="2174"/>
                </a:lnTo>
                <a:lnTo>
                  <a:pt x="607" y="2180"/>
                </a:lnTo>
                <a:lnTo>
                  <a:pt x="593" y="2184"/>
                </a:lnTo>
                <a:lnTo>
                  <a:pt x="587" y="2185"/>
                </a:lnTo>
                <a:lnTo>
                  <a:pt x="581" y="2185"/>
                </a:lnTo>
                <a:lnTo>
                  <a:pt x="575" y="2185"/>
                </a:lnTo>
                <a:lnTo>
                  <a:pt x="569" y="2184"/>
                </a:lnTo>
                <a:lnTo>
                  <a:pt x="563" y="2183"/>
                </a:lnTo>
                <a:lnTo>
                  <a:pt x="557" y="2181"/>
                </a:lnTo>
                <a:lnTo>
                  <a:pt x="552" y="2178"/>
                </a:lnTo>
                <a:lnTo>
                  <a:pt x="547" y="2174"/>
                </a:lnTo>
                <a:lnTo>
                  <a:pt x="465" y="2110"/>
                </a:lnTo>
                <a:lnTo>
                  <a:pt x="460" y="2105"/>
                </a:lnTo>
                <a:lnTo>
                  <a:pt x="456" y="2101"/>
                </a:lnTo>
                <a:lnTo>
                  <a:pt x="453" y="2096"/>
                </a:lnTo>
                <a:lnTo>
                  <a:pt x="450" y="2090"/>
                </a:lnTo>
                <a:lnTo>
                  <a:pt x="448" y="2084"/>
                </a:lnTo>
                <a:lnTo>
                  <a:pt x="446" y="2078"/>
                </a:lnTo>
                <a:lnTo>
                  <a:pt x="445" y="2072"/>
                </a:lnTo>
                <a:lnTo>
                  <a:pt x="445" y="2066"/>
                </a:lnTo>
                <a:lnTo>
                  <a:pt x="446" y="2053"/>
                </a:lnTo>
                <a:lnTo>
                  <a:pt x="449" y="2040"/>
                </a:lnTo>
                <a:lnTo>
                  <a:pt x="455" y="2026"/>
                </a:lnTo>
                <a:lnTo>
                  <a:pt x="458" y="2020"/>
                </a:lnTo>
                <a:lnTo>
                  <a:pt x="463" y="2014"/>
                </a:lnTo>
                <a:lnTo>
                  <a:pt x="522" y="1926"/>
                </a:lnTo>
                <a:lnTo>
                  <a:pt x="496" y="1901"/>
                </a:lnTo>
                <a:lnTo>
                  <a:pt x="471" y="1876"/>
                </a:lnTo>
                <a:lnTo>
                  <a:pt x="446" y="1849"/>
                </a:lnTo>
                <a:lnTo>
                  <a:pt x="423" y="1821"/>
                </a:lnTo>
                <a:lnTo>
                  <a:pt x="395" y="1786"/>
                </a:lnTo>
                <a:lnTo>
                  <a:pt x="369" y="1749"/>
                </a:lnTo>
                <a:lnTo>
                  <a:pt x="273" y="1794"/>
                </a:lnTo>
                <a:lnTo>
                  <a:pt x="267" y="1798"/>
                </a:lnTo>
                <a:lnTo>
                  <a:pt x="261" y="1801"/>
                </a:lnTo>
                <a:lnTo>
                  <a:pt x="247" y="1805"/>
                </a:lnTo>
                <a:lnTo>
                  <a:pt x="234" y="1808"/>
                </a:lnTo>
                <a:lnTo>
                  <a:pt x="221" y="1807"/>
                </a:lnTo>
                <a:lnTo>
                  <a:pt x="214" y="1807"/>
                </a:lnTo>
                <a:lnTo>
                  <a:pt x="208" y="1805"/>
                </a:lnTo>
                <a:lnTo>
                  <a:pt x="202" y="1803"/>
                </a:lnTo>
                <a:lnTo>
                  <a:pt x="197" y="1800"/>
                </a:lnTo>
                <a:lnTo>
                  <a:pt x="192" y="1797"/>
                </a:lnTo>
                <a:lnTo>
                  <a:pt x="187" y="1793"/>
                </a:lnTo>
                <a:lnTo>
                  <a:pt x="183" y="1789"/>
                </a:lnTo>
                <a:lnTo>
                  <a:pt x="179" y="1784"/>
                </a:lnTo>
                <a:lnTo>
                  <a:pt x="121" y="1697"/>
                </a:lnTo>
                <a:lnTo>
                  <a:pt x="118" y="1692"/>
                </a:lnTo>
                <a:lnTo>
                  <a:pt x="116" y="1686"/>
                </a:lnTo>
                <a:lnTo>
                  <a:pt x="114" y="1681"/>
                </a:lnTo>
                <a:lnTo>
                  <a:pt x="113" y="1675"/>
                </a:lnTo>
                <a:lnTo>
                  <a:pt x="113" y="1669"/>
                </a:lnTo>
                <a:lnTo>
                  <a:pt x="113" y="1663"/>
                </a:lnTo>
                <a:lnTo>
                  <a:pt x="114" y="1656"/>
                </a:lnTo>
                <a:lnTo>
                  <a:pt x="115" y="1650"/>
                </a:lnTo>
                <a:lnTo>
                  <a:pt x="120" y="1637"/>
                </a:lnTo>
                <a:lnTo>
                  <a:pt x="127" y="1626"/>
                </a:lnTo>
                <a:lnTo>
                  <a:pt x="136" y="1616"/>
                </a:lnTo>
                <a:lnTo>
                  <a:pt x="141" y="1611"/>
                </a:lnTo>
                <a:lnTo>
                  <a:pt x="147" y="1607"/>
                </a:lnTo>
                <a:lnTo>
                  <a:pt x="253" y="1521"/>
                </a:lnTo>
                <a:lnTo>
                  <a:pt x="245" y="1495"/>
                </a:lnTo>
                <a:lnTo>
                  <a:pt x="237" y="1470"/>
                </a:lnTo>
                <a:lnTo>
                  <a:pt x="229" y="1442"/>
                </a:lnTo>
                <a:lnTo>
                  <a:pt x="223" y="1416"/>
                </a:lnTo>
                <a:lnTo>
                  <a:pt x="217" y="1389"/>
                </a:lnTo>
                <a:lnTo>
                  <a:pt x="211" y="1363"/>
                </a:lnTo>
                <a:lnTo>
                  <a:pt x="207" y="1336"/>
                </a:lnTo>
                <a:lnTo>
                  <a:pt x="203" y="1308"/>
                </a:lnTo>
                <a:lnTo>
                  <a:pt x="197" y="1309"/>
                </a:lnTo>
                <a:lnTo>
                  <a:pt x="191" y="1309"/>
                </a:lnTo>
                <a:lnTo>
                  <a:pt x="70" y="1284"/>
                </a:lnTo>
                <a:lnTo>
                  <a:pt x="63" y="1284"/>
                </a:lnTo>
                <a:lnTo>
                  <a:pt x="55" y="1282"/>
                </a:lnTo>
                <a:lnTo>
                  <a:pt x="42" y="1278"/>
                </a:lnTo>
                <a:lnTo>
                  <a:pt x="30" y="1272"/>
                </a:lnTo>
                <a:lnTo>
                  <a:pt x="19" y="1263"/>
                </a:lnTo>
                <a:lnTo>
                  <a:pt x="15" y="1259"/>
                </a:lnTo>
                <a:lnTo>
                  <a:pt x="11" y="1254"/>
                </a:lnTo>
                <a:lnTo>
                  <a:pt x="7" y="1249"/>
                </a:lnTo>
                <a:lnTo>
                  <a:pt x="5" y="1243"/>
                </a:lnTo>
                <a:lnTo>
                  <a:pt x="3" y="1238"/>
                </a:lnTo>
                <a:lnTo>
                  <a:pt x="1" y="1232"/>
                </a:lnTo>
                <a:lnTo>
                  <a:pt x="0" y="1226"/>
                </a:lnTo>
                <a:lnTo>
                  <a:pt x="0" y="1220"/>
                </a:lnTo>
                <a:lnTo>
                  <a:pt x="6" y="1116"/>
                </a:lnTo>
                <a:lnTo>
                  <a:pt x="6" y="1110"/>
                </a:lnTo>
                <a:lnTo>
                  <a:pt x="8" y="1104"/>
                </a:lnTo>
                <a:lnTo>
                  <a:pt x="10" y="1098"/>
                </a:lnTo>
                <a:lnTo>
                  <a:pt x="12" y="1093"/>
                </a:lnTo>
                <a:lnTo>
                  <a:pt x="16" y="1088"/>
                </a:lnTo>
                <a:lnTo>
                  <a:pt x="19" y="1083"/>
                </a:lnTo>
                <a:lnTo>
                  <a:pt x="25" y="1079"/>
                </a:lnTo>
                <a:lnTo>
                  <a:pt x="30" y="1074"/>
                </a:lnTo>
                <a:lnTo>
                  <a:pt x="41" y="1067"/>
                </a:lnTo>
                <a:lnTo>
                  <a:pt x="53" y="1062"/>
                </a:lnTo>
                <a:lnTo>
                  <a:pt x="67" y="1059"/>
                </a:lnTo>
                <a:lnTo>
                  <a:pt x="74" y="1059"/>
                </a:lnTo>
                <a:lnTo>
                  <a:pt x="81" y="1059"/>
                </a:lnTo>
                <a:lnTo>
                  <a:pt x="204" y="1055"/>
                </a:lnTo>
                <a:lnTo>
                  <a:pt x="209" y="1026"/>
                </a:lnTo>
                <a:lnTo>
                  <a:pt x="214" y="996"/>
                </a:lnTo>
                <a:lnTo>
                  <a:pt x="221" y="967"/>
                </a:lnTo>
                <a:lnTo>
                  <a:pt x="228" y="937"/>
                </a:lnTo>
                <a:lnTo>
                  <a:pt x="236" y="908"/>
                </a:lnTo>
                <a:lnTo>
                  <a:pt x="244" y="879"/>
                </a:lnTo>
                <a:lnTo>
                  <a:pt x="254" y="851"/>
                </a:lnTo>
                <a:lnTo>
                  <a:pt x="264" y="822"/>
                </a:lnTo>
                <a:lnTo>
                  <a:pt x="185" y="757"/>
                </a:lnTo>
                <a:lnTo>
                  <a:pt x="179" y="753"/>
                </a:lnTo>
                <a:lnTo>
                  <a:pt x="173" y="749"/>
                </a:lnTo>
                <a:lnTo>
                  <a:pt x="163" y="739"/>
                </a:lnTo>
                <a:lnTo>
                  <a:pt x="155" y="728"/>
                </a:lnTo>
                <a:lnTo>
                  <a:pt x="149" y="717"/>
                </a:lnTo>
                <a:lnTo>
                  <a:pt x="147" y="711"/>
                </a:lnTo>
                <a:lnTo>
                  <a:pt x="146" y="705"/>
                </a:lnTo>
                <a:lnTo>
                  <a:pt x="145" y="698"/>
                </a:lnTo>
                <a:lnTo>
                  <a:pt x="145" y="691"/>
                </a:lnTo>
                <a:lnTo>
                  <a:pt x="146" y="685"/>
                </a:lnTo>
                <a:lnTo>
                  <a:pt x="147" y="680"/>
                </a:lnTo>
                <a:lnTo>
                  <a:pt x="149" y="674"/>
                </a:lnTo>
                <a:lnTo>
                  <a:pt x="153" y="668"/>
                </a:lnTo>
                <a:lnTo>
                  <a:pt x="205" y="579"/>
                </a:lnTo>
                <a:lnTo>
                  <a:pt x="208" y="574"/>
                </a:lnTo>
                <a:lnTo>
                  <a:pt x="212" y="570"/>
                </a:lnTo>
                <a:lnTo>
                  <a:pt x="218" y="564"/>
                </a:lnTo>
                <a:lnTo>
                  <a:pt x="222" y="561"/>
                </a:lnTo>
                <a:lnTo>
                  <a:pt x="228" y="558"/>
                </a:lnTo>
                <a:lnTo>
                  <a:pt x="233" y="555"/>
                </a:lnTo>
                <a:lnTo>
                  <a:pt x="239" y="554"/>
                </a:lnTo>
                <a:lnTo>
                  <a:pt x="245" y="552"/>
                </a:lnTo>
                <a:lnTo>
                  <a:pt x="258" y="551"/>
                </a:lnTo>
                <a:lnTo>
                  <a:pt x="271" y="553"/>
                </a:lnTo>
                <a:lnTo>
                  <a:pt x="286" y="556"/>
                </a:lnTo>
                <a:lnTo>
                  <a:pt x="292" y="559"/>
                </a:lnTo>
                <a:lnTo>
                  <a:pt x="299" y="563"/>
                </a:lnTo>
                <a:lnTo>
                  <a:pt x="383" y="603"/>
                </a:lnTo>
                <a:lnTo>
                  <a:pt x="401" y="579"/>
                </a:lnTo>
                <a:lnTo>
                  <a:pt x="420" y="555"/>
                </a:lnTo>
                <a:lnTo>
                  <a:pt x="440" y="532"/>
                </a:lnTo>
                <a:lnTo>
                  <a:pt x="460" y="509"/>
                </a:lnTo>
                <a:lnTo>
                  <a:pt x="482" y="486"/>
                </a:lnTo>
                <a:lnTo>
                  <a:pt x="503" y="465"/>
                </a:lnTo>
                <a:lnTo>
                  <a:pt x="526" y="444"/>
                </a:lnTo>
                <a:lnTo>
                  <a:pt x="550" y="423"/>
                </a:lnTo>
                <a:lnTo>
                  <a:pt x="496" y="340"/>
                </a:lnTo>
                <a:lnTo>
                  <a:pt x="492" y="334"/>
                </a:lnTo>
                <a:lnTo>
                  <a:pt x="488" y="328"/>
                </a:lnTo>
                <a:lnTo>
                  <a:pt x="481" y="316"/>
                </a:lnTo>
                <a:lnTo>
                  <a:pt x="477" y="302"/>
                </a:lnTo>
                <a:lnTo>
                  <a:pt x="476" y="289"/>
                </a:lnTo>
                <a:lnTo>
                  <a:pt x="476" y="283"/>
                </a:lnTo>
                <a:lnTo>
                  <a:pt x="477" y="277"/>
                </a:lnTo>
                <a:lnTo>
                  <a:pt x="478" y="271"/>
                </a:lnTo>
                <a:lnTo>
                  <a:pt x="480" y="265"/>
                </a:lnTo>
                <a:lnTo>
                  <a:pt x="482" y="260"/>
                </a:lnTo>
                <a:lnTo>
                  <a:pt x="485" y="254"/>
                </a:lnTo>
                <a:lnTo>
                  <a:pt x="489" y="249"/>
                </a:lnTo>
                <a:lnTo>
                  <a:pt x="493" y="244"/>
                </a:lnTo>
                <a:lnTo>
                  <a:pt x="571" y="175"/>
                </a:lnTo>
                <a:lnTo>
                  <a:pt x="575" y="171"/>
                </a:lnTo>
                <a:lnTo>
                  <a:pt x="581" y="168"/>
                </a:lnTo>
                <a:lnTo>
                  <a:pt x="586" y="166"/>
                </a:lnTo>
                <a:lnTo>
                  <a:pt x="592" y="164"/>
                </a:lnTo>
                <a:lnTo>
                  <a:pt x="599" y="163"/>
                </a:lnTo>
                <a:lnTo>
                  <a:pt x="605" y="162"/>
                </a:lnTo>
                <a:lnTo>
                  <a:pt x="611" y="162"/>
                </a:lnTo>
                <a:lnTo>
                  <a:pt x="617" y="163"/>
                </a:lnTo>
                <a:lnTo>
                  <a:pt x="630" y="166"/>
                </a:lnTo>
                <a:lnTo>
                  <a:pt x="642" y="171"/>
                </a:lnTo>
                <a:lnTo>
                  <a:pt x="654" y="179"/>
                </a:lnTo>
                <a:lnTo>
                  <a:pt x="659" y="184"/>
                </a:lnTo>
                <a:lnTo>
                  <a:pt x="665" y="190"/>
                </a:lnTo>
                <a:close/>
                <a:moveTo>
                  <a:pt x="1752" y="1587"/>
                </a:moveTo>
                <a:lnTo>
                  <a:pt x="1507" y="1385"/>
                </a:lnTo>
                <a:lnTo>
                  <a:pt x="1497" y="1405"/>
                </a:lnTo>
                <a:lnTo>
                  <a:pt x="1485" y="1421"/>
                </a:lnTo>
                <a:lnTo>
                  <a:pt x="1473" y="1436"/>
                </a:lnTo>
                <a:lnTo>
                  <a:pt x="1460" y="1449"/>
                </a:lnTo>
                <a:lnTo>
                  <a:pt x="1447" y="1462"/>
                </a:lnTo>
                <a:lnTo>
                  <a:pt x="1434" y="1473"/>
                </a:lnTo>
                <a:lnTo>
                  <a:pt x="1420" y="1482"/>
                </a:lnTo>
                <a:lnTo>
                  <a:pt x="1408" y="1490"/>
                </a:lnTo>
                <a:lnTo>
                  <a:pt x="1396" y="1496"/>
                </a:lnTo>
                <a:lnTo>
                  <a:pt x="1385" y="1502"/>
                </a:lnTo>
                <a:lnTo>
                  <a:pt x="1366" y="1510"/>
                </a:lnTo>
                <a:lnTo>
                  <a:pt x="1352" y="1514"/>
                </a:lnTo>
                <a:lnTo>
                  <a:pt x="1348" y="1515"/>
                </a:lnTo>
                <a:lnTo>
                  <a:pt x="1497" y="1796"/>
                </a:lnTo>
                <a:lnTo>
                  <a:pt x="1511" y="1791"/>
                </a:lnTo>
                <a:lnTo>
                  <a:pt x="1525" y="1785"/>
                </a:lnTo>
                <a:lnTo>
                  <a:pt x="1553" y="1771"/>
                </a:lnTo>
                <a:lnTo>
                  <a:pt x="1579" y="1756"/>
                </a:lnTo>
                <a:lnTo>
                  <a:pt x="1603" y="1740"/>
                </a:lnTo>
                <a:lnTo>
                  <a:pt x="1626" y="1724"/>
                </a:lnTo>
                <a:lnTo>
                  <a:pt x="1647" y="1705"/>
                </a:lnTo>
                <a:lnTo>
                  <a:pt x="1666" y="1688"/>
                </a:lnTo>
                <a:lnTo>
                  <a:pt x="1684" y="1671"/>
                </a:lnTo>
                <a:lnTo>
                  <a:pt x="1699" y="1655"/>
                </a:lnTo>
                <a:lnTo>
                  <a:pt x="1713" y="1638"/>
                </a:lnTo>
                <a:lnTo>
                  <a:pt x="1734" y="1611"/>
                </a:lnTo>
                <a:lnTo>
                  <a:pt x="1748" y="1593"/>
                </a:lnTo>
                <a:lnTo>
                  <a:pt x="1752" y="1587"/>
                </a:lnTo>
                <a:close/>
                <a:moveTo>
                  <a:pt x="1600" y="657"/>
                </a:moveTo>
                <a:lnTo>
                  <a:pt x="1400" y="902"/>
                </a:lnTo>
                <a:lnTo>
                  <a:pt x="1418" y="912"/>
                </a:lnTo>
                <a:lnTo>
                  <a:pt x="1436" y="923"/>
                </a:lnTo>
                <a:lnTo>
                  <a:pt x="1451" y="935"/>
                </a:lnTo>
                <a:lnTo>
                  <a:pt x="1464" y="948"/>
                </a:lnTo>
                <a:lnTo>
                  <a:pt x="1476" y="962"/>
                </a:lnTo>
                <a:lnTo>
                  <a:pt x="1486" y="975"/>
                </a:lnTo>
                <a:lnTo>
                  <a:pt x="1496" y="987"/>
                </a:lnTo>
                <a:lnTo>
                  <a:pt x="1504" y="1000"/>
                </a:lnTo>
                <a:lnTo>
                  <a:pt x="1511" y="1012"/>
                </a:lnTo>
                <a:lnTo>
                  <a:pt x="1516" y="1024"/>
                </a:lnTo>
                <a:lnTo>
                  <a:pt x="1524" y="1043"/>
                </a:lnTo>
                <a:lnTo>
                  <a:pt x="1529" y="1056"/>
                </a:lnTo>
                <a:lnTo>
                  <a:pt x="1530" y="1060"/>
                </a:lnTo>
                <a:lnTo>
                  <a:pt x="1811" y="912"/>
                </a:lnTo>
                <a:lnTo>
                  <a:pt x="1804" y="898"/>
                </a:lnTo>
                <a:lnTo>
                  <a:pt x="1799" y="883"/>
                </a:lnTo>
                <a:lnTo>
                  <a:pt x="1786" y="856"/>
                </a:lnTo>
                <a:lnTo>
                  <a:pt x="1771" y="830"/>
                </a:lnTo>
                <a:lnTo>
                  <a:pt x="1755" y="805"/>
                </a:lnTo>
                <a:lnTo>
                  <a:pt x="1737" y="783"/>
                </a:lnTo>
                <a:lnTo>
                  <a:pt x="1720" y="762"/>
                </a:lnTo>
                <a:lnTo>
                  <a:pt x="1703" y="742"/>
                </a:lnTo>
                <a:lnTo>
                  <a:pt x="1686" y="725"/>
                </a:lnTo>
                <a:lnTo>
                  <a:pt x="1668" y="710"/>
                </a:lnTo>
                <a:lnTo>
                  <a:pt x="1653" y="695"/>
                </a:lnTo>
                <a:lnTo>
                  <a:pt x="1626" y="674"/>
                </a:lnTo>
                <a:lnTo>
                  <a:pt x="1607" y="661"/>
                </a:lnTo>
                <a:lnTo>
                  <a:pt x="1600" y="657"/>
                </a:lnTo>
                <a:close/>
                <a:moveTo>
                  <a:pt x="794" y="1745"/>
                </a:moveTo>
                <a:lnTo>
                  <a:pt x="995" y="1499"/>
                </a:lnTo>
                <a:lnTo>
                  <a:pt x="975" y="1489"/>
                </a:lnTo>
                <a:lnTo>
                  <a:pt x="959" y="1478"/>
                </a:lnTo>
                <a:lnTo>
                  <a:pt x="944" y="1466"/>
                </a:lnTo>
                <a:lnTo>
                  <a:pt x="931" y="1453"/>
                </a:lnTo>
                <a:lnTo>
                  <a:pt x="919" y="1440"/>
                </a:lnTo>
                <a:lnTo>
                  <a:pt x="907" y="1427"/>
                </a:lnTo>
                <a:lnTo>
                  <a:pt x="898" y="1414"/>
                </a:lnTo>
                <a:lnTo>
                  <a:pt x="890" y="1401"/>
                </a:lnTo>
                <a:lnTo>
                  <a:pt x="884" y="1388"/>
                </a:lnTo>
                <a:lnTo>
                  <a:pt x="878" y="1377"/>
                </a:lnTo>
                <a:lnTo>
                  <a:pt x="870" y="1359"/>
                </a:lnTo>
                <a:lnTo>
                  <a:pt x="866" y="1346"/>
                </a:lnTo>
                <a:lnTo>
                  <a:pt x="865" y="1341"/>
                </a:lnTo>
                <a:lnTo>
                  <a:pt x="584" y="1489"/>
                </a:lnTo>
                <a:lnTo>
                  <a:pt x="589" y="1503"/>
                </a:lnTo>
                <a:lnTo>
                  <a:pt x="595" y="1518"/>
                </a:lnTo>
                <a:lnTo>
                  <a:pt x="609" y="1546"/>
                </a:lnTo>
                <a:lnTo>
                  <a:pt x="624" y="1571"/>
                </a:lnTo>
                <a:lnTo>
                  <a:pt x="639" y="1596"/>
                </a:lnTo>
                <a:lnTo>
                  <a:pt x="656" y="1618"/>
                </a:lnTo>
                <a:lnTo>
                  <a:pt x="674" y="1639"/>
                </a:lnTo>
                <a:lnTo>
                  <a:pt x="692" y="1659"/>
                </a:lnTo>
                <a:lnTo>
                  <a:pt x="709" y="1676"/>
                </a:lnTo>
                <a:lnTo>
                  <a:pt x="726" y="1692"/>
                </a:lnTo>
                <a:lnTo>
                  <a:pt x="742" y="1705"/>
                </a:lnTo>
                <a:lnTo>
                  <a:pt x="768" y="1727"/>
                </a:lnTo>
                <a:lnTo>
                  <a:pt x="787" y="1740"/>
                </a:lnTo>
                <a:lnTo>
                  <a:pt x="794" y="1745"/>
                </a:lnTo>
                <a:close/>
                <a:moveTo>
                  <a:pt x="666" y="782"/>
                </a:moveTo>
                <a:lnTo>
                  <a:pt x="910" y="982"/>
                </a:lnTo>
                <a:lnTo>
                  <a:pt x="921" y="964"/>
                </a:lnTo>
                <a:lnTo>
                  <a:pt x="932" y="946"/>
                </a:lnTo>
                <a:lnTo>
                  <a:pt x="944" y="931"/>
                </a:lnTo>
                <a:lnTo>
                  <a:pt x="957" y="918"/>
                </a:lnTo>
                <a:lnTo>
                  <a:pt x="970" y="906"/>
                </a:lnTo>
                <a:lnTo>
                  <a:pt x="984" y="896"/>
                </a:lnTo>
                <a:lnTo>
                  <a:pt x="997" y="887"/>
                </a:lnTo>
                <a:lnTo>
                  <a:pt x="1009" y="878"/>
                </a:lnTo>
                <a:lnTo>
                  <a:pt x="1021" y="871"/>
                </a:lnTo>
                <a:lnTo>
                  <a:pt x="1032" y="866"/>
                </a:lnTo>
                <a:lnTo>
                  <a:pt x="1052" y="858"/>
                </a:lnTo>
                <a:lnTo>
                  <a:pt x="1065" y="853"/>
                </a:lnTo>
                <a:lnTo>
                  <a:pt x="1069" y="852"/>
                </a:lnTo>
                <a:lnTo>
                  <a:pt x="922" y="573"/>
                </a:lnTo>
                <a:lnTo>
                  <a:pt x="906" y="578"/>
                </a:lnTo>
                <a:lnTo>
                  <a:pt x="892" y="584"/>
                </a:lnTo>
                <a:lnTo>
                  <a:pt x="865" y="596"/>
                </a:lnTo>
                <a:lnTo>
                  <a:pt x="838" y="611"/>
                </a:lnTo>
                <a:lnTo>
                  <a:pt x="814" y="627"/>
                </a:lnTo>
                <a:lnTo>
                  <a:pt x="792" y="645"/>
                </a:lnTo>
                <a:lnTo>
                  <a:pt x="770" y="662"/>
                </a:lnTo>
                <a:lnTo>
                  <a:pt x="751" y="679"/>
                </a:lnTo>
                <a:lnTo>
                  <a:pt x="734" y="697"/>
                </a:lnTo>
                <a:lnTo>
                  <a:pt x="718" y="714"/>
                </a:lnTo>
                <a:lnTo>
                  <a:pt x="704" y="729"/>
                </a:lnTo>
                <a:lnTo>
                  <a:pt x="683" y="756"/>
                </a:lnTo>
                <a:lnTo>
                  <a:pt x="670" y="775"/>
                </a:lnTo>
                <a:lnTo>
                  <a:pt x="666" y="782"/>
                </a:lnTo>
                <a:close/>
                <a:moveTo>
                  <a:pt x="1039" y="1006"/>
                </a:moveTo>
                <a:lnTo>
                  <a:pt x="1039" y="1006"/>
                </a:lnTo>
                <a:lnTo>
                  <a:pt x="1030" y="1016"/>
                </a:lnTo>
                <a:lnTo>
                  <a:pt x="1020" y="1024"/>
                </a:lnTo>
                <a:lnTo>
                  <a:pt x="1012" y="1034"/>
                </a:lnTo>
                <a:lnTo>
                  <a:pt x="1003" y="1043"/>
                </a:lnTo>
                <a:lnTo>
                  <a:pt x="996" y="1053"/>
                </a:lnTo>
                <a:lnTo>
                  <a:pt x="989" y="1063"/>
                </a:lnTo>
                <a:lnTo>
                  <a:pt x="982" y="1074"/>
                </a:lnTo>
                <a:lnTo>
                  <a:pt x="975" y="1085"/>
                </a:lnTo>
                <a:lnTo>
                  <a:pt x="965" y="1108"/>
                </a:lnTo>
                <a:lnTo>
                  <a:pt x="957" y="1130"/>
                </a:lnTo>
                <a:lnTo>
                  <a:pt x="951" y="1155"/>
                </a:lnTo>
                <a:lnTo>
                  <a:pt x="948" y="1179"/>
                </a:lnTo>
                <a:lnTo>
                  <a:pt x="946" y="1203"/>
                </a:lnTo>
                <a:lnTo>
                  <a:pt x="947" y="1228"/>
                </a:lnTo>
                <a:lnTo>
                  <a:pt x="951" y="1252"/>
                </a:lnTo>
                <a:lnTo>
                  <a:pt x="957" y="1277"/>
                </a:lnTo>
                <a:lnTo>
                  <a:pt x="960" y="1288"/>
                </a:lnTo>
                <a:lnTo>
                  <a:pt x="965" y="1300"/>
                </a:lnTo>
                <a:lnTo>
                  <a:pt x="970" y="1311"/>
                </a:lnTo>
                <a:lnTo>
                  <a:pt x="975" y="1323"/>
                </a:lnTo>
                <a:lnTo>
                  <a:pt x="982" y="1335"/>
                </a:lnTo>
                <a:lnTo>
                  <a:pt x="989" y="1345"/>
                </a:lnTo>
                <a:lnTo>
                  <a:pt x="996" y="1356"/>
                </a:lnTo>
                <a:lnTo>
                  <a:pt x="1004" y="1366"/>
                </a:lnTo>
                <a:lnTo>
                  <a:pt x="1013" y="1376"/>
                </a:lnTo>
                <a:lnTo>
                  <a:pt x="1022" y="1385"/>
                </a:lnTo>
                <a:lnTo>
                  <a:pt x="1031" y="1394"/>
                </a:lnTo>
                <a:lnTo>
                  <a:pt x="1040" y="1403"/>
                </a:lnTo>
                <a:lnTo>
                  <a:pt x="1051" y="1411"/>
                </a:lnTo>
                <a:lnTo>
                  <a:pt x="1061" y="1418"/>
                </a:lnTo>
                <a:lnTo>
                  <a:pt x="1072" y="1424"/>
                </a:lnTo>
                <a:lnTo>
                  <a:pt x="1083" y="1430"/>
                </a:lnTo>
                <a:lnTo>
                  <a:pt x="1105" y="1440"/>
                </a:lnTo>
                <a:lnTo>
                  <a:pt x="1129" y="1448"/>
                </a:lnTo>
                <a:lnTo>
                  <a:pt x="1152" y="1454"/>
                </a:lnTo>
                <a:lnTo>
                  <a:pt x="1177" y="1459"/>
                </a:lnTo>
                <a:lnTo>
                  <a:pt x="1201" y="1460"/>
                </a:lnTo>
                <a:lnTo>
                  <a:pt x="1225" y="1459"/>
                </a:lnTo>
                <a:lnTo>
                  <a:pt x="1250" y="1455"/>
                </a:lnTo>
                <a:lnTo>
                  <a:pt x="1274" y="1449"/>
                </a:lnTo>
                <a:lnTo>
                  <a:pt x="1286" y="1445"/>
                </a:lnTo>
                <a:lnTo>
                  <a:pt x="1298" y="1441"/>
                </a:lnTo>
                <a:lnTo>
                  <a:pt x="1309" y="1436"/>
                </a:lnTo>
                <a:lnTo>
                  <a:pt x="1321" y="1430"/>
                </a:lnTo>
                <a:lnTo>
                  <a:pt x="1332" y="1424"/>
                </a:lnTo>
                <a:lnTo>
                  <a:pt x="1342" y="1417"/>
                </a:lnTo>
                <a:lnTo>
                  <a:pt x="1353" y="1410"/>
                </a:lnTo>
                <a:lnTo>
                  <a:pt x="1364" y="1402"/>
                </a:lnTo>
                <a:lnTo>
                  <a:pt x="1374" y="1393"/>
                </a:lnTo>
                <a:lnTo>
                  <a:pt x="1383" y="1384"/>
                </a:lnTo>
                <a:lnTo>
                  <a:pt x="1392" y="1375"/>
                </a:lnTo>
                <a:lnTo>
                  <a:pt x="1400" y="1365"/>
                </a:lnTo>
                <a:lnTo>
                  <a:pt x="1408" y="1355"/>
                </a:lnTo>
                <a:lnTo>
                  <a:pt x="1415" y="1345"/>
                </a:lnTo>
                <a:lnTo>
                  <a:pt x="1421" y="1335"/>
                </a:lnTo>
                <a:lnTo>
                  <a:pt x="1428" y="1323"/>
                </a:lnTo>
                <a:lnTo>
                  <a:pt x="1439" y="1301"/>
                </a:lnTo>
                <a:lnTo>
                  <a:pt x="1447" y="1278"/>
                </a:lnTo>
                <a:lnTo>
                  <a:pt x="1452" y="1253"/>
                </a:lnTo>
                <a:lnTo>
                  <a:pt x="1456" y="1229"/>
                </a:lnTo>
                <a:lnTo>
                  <a:pt x="1457" y="1205"/>
                </a:lnTo>
                <a:lnTo>
                  <a:pt x="1456" y="1180"/>
                </a:lnTo>
                <a:lnTo>
                  <a:pt x="1453" y="1156"/>
                </a:lnTo>
                <a:lnTo>
                  <a:pt x="1447" y="1132"/>
                </a:lnTo>
                <a:lnTo>
                  <a:pt x="1443" y="1120"/>
                </a:lnTo>
                <a:lnTo>
                  <a:pt x="1439" y="1108"/>
                </a:lnTo>
                <a:lnTo>
                  <a:pt x="1434" y="1097"/>
                </a:lnTo>
                <a:lnTo>
                  <a:pt x="1428" y="1086"/>
                </a:lnTo>
                <a:lnTo>
                  <a:pt x="1421" y="1074"/>
                </a:lnTo>
                <a:lnTo>
                  <a:pt x="1414" y="1063"/>
                </a:lnTo>
                <a:lnTo>
                  <a:pt x="1407" y="1053"/>
                </a:lnTo>
                <a:lnTo>
                  <a:pt x="1399" y="1042"/>
                </a:lnTo>
                <a:lnTo>
                  <a:pt x="1391" y="1033"/>
                </a:lnTo>
                <a:lnTo>
                  <a:pt x="1382" y="1023"/>
                </a:lnTo>
                <a:lnTo>
                  <a:pt x="1373" y="1015"/>
                </a:lnTo>
                <a:lnTo>
                  <a:pt x="1363" y="1005"/>
                </a:lnTo>
                <a:lnTo>
                  <a:pt x="1352" y="998"/>
                </a:lnTo>
                <a:lnTo>
                  <a:pt x="1342" y="991"/>
                </a:lnTo>
                <a:lnTo>
                  <a:pt x="1332" y="984"/>
                </a:lnTo>
                <a:lnTo>
                  <a:pt x="1321" y="978"/>
                </a:lnTo>
                <a:lnTo>
                  <a:pt x="1299" y="968"/>
                </a:lnTo>
                <a:lnTo>
                  <a:pt x="1275" y="960"/>
                </a:lnTo>
                <a:lnTo>
                  <a:pt x="1251" y="954"/>
                </a:lnTo>
                <a:lnTo>
                  <a:pt x="1227" y="949"/>
                </a:lnTo>
                <a:lnTo>
                  <a:pt x="1202" y="948"/>
                </a:lnTo>
                <a:lnTo>
                  <a:pt x="1178" y="949"/>
                </a:lnTo>
                <a:lnTo>
                  <a:pt x="1153" y="954"/>
                </a:lnTo>
                <a:lnTo>
                  <a:pt x="1130" y="959"/>
                </a:lnTo>
                <a:lnTo>
                  <a:pt x="1118" y="963"/>
                </a:lnTo>
                <a:lnTo>
                  <a:pt x="1105" y="968"/>
                </a:lnTo>
                <a:lnTo>
                  <a:pt x="1094" y="972"/>
                </a:lnTo>
                <a:lnTo>
                  <a:pt x="1083" y="978"/>
                </a:lnTo>
                <a:lnTo>
                  <a:pt x="1072" y="984"/>
                </a:lnTo>
                <a:lnTo>
                  <a:pt x="1061" y="991"/>
                </a:lnTo>
                <a:lnTo>
                  <a:pt x="1051" y="998"/>
                </a:lnTo>
                <a:lnTo>
                  <a:pt x="1039" y="100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6002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Power Point Presentation</a:t>
            </a:r>
            <a:br>
              <a:rPr lang="en-US" sz="3200" b="1" dirty="0" smtClean="0"/>
            </a:br>
            <a:r>
              <a:rPr lang="en-US" sz="3200" b="1" dirty="0" smtClean="0"/>
              <a:t>By</a:t>
            </a:r>
            <a:br>
              <a:rPr lang="en-US" sz="3200" b="1" dirty="0" smtClean="0"/>
            </a:br>
            <a:r>
              <a:rPr lang="en-US" sz="3200" b="1" dirty="0" smtClean="0"/>
              <a:t>Ms. Rachel Sylvia</a:t>
            </a:r>
            <a:br>
              <a:rPr lang="en-US" sz="3200" b="1" dirty="0" smtClean="0"/>
            </a:br>
            <a:r>
              <a:rPr lang="en-US" sz="3200" b="1" dirty="0" smtClean="0"/>
              <a:t>Creativity Private School. </a:t>
            </a:r>
            <a:r>
              <a:rPr lang="en-US" sz="3200" b="1" smtClean="0"/>
              <a:t>Bahrain</a:t>
            </a:r>
            <a:endParaRPr lang="en-US" sz="3200" dirty="0"/>
          </a:p>
        </p:txBody>
      </p:sp>
      <p:sp>
        <p:nvSpPr>
          <p:cNvPr id="2055" name="Freeform 8"/>
          <p:cNvSpPr>
            <a:spLocks/>
          </p:cNvSpPr>
          <p:nvPr/>
        </p:nvSpPr>
        <p:spPr bwMode="auto">
          <a:xfrm>
            <a:off x="1492573" y="2903538"/>
            <a:ext cx="1308100" cy="930275"/>
          </a:xfrm>
          <a:custGeom>
            <a:avLst/>
            <a:gdLst>
              <a:gd name="T0" fmla="*/ 0 w 824"/>
              <a:gd name="T1" fmla="*/ 930275 h 586"/>
              <a:gd name="T2" fmla="*/ 520700 w 824"/>
              <a:gd name="T3" fmla="*/ 300038 h 586"/>
              <a:gd name="T4" fmla="*/ 130810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Freeform 9"/>
          <p:cNvSpPr>
            <a:spLocks/>
          </p:cNvSpPr>
          <p:nvPr/>
        </p:nvSpPr>
        <p:spPr bwMode="auto">
          <a:xfrm rot="17710199" flipH="1">
            <a:off x="4464844" y="2558458"/>
            <a:ext cx="728662" cy="400050"/>
          </a:xfrm>
          <a:custGeom>
            <a:avLst/>
            <a:gdLst>
              <a:gd name="T0" fmla="*/ 0 w 824"/>
              <a:gd name="T1" fmla="*/ 400050 h 586"/>
              <a:gd name="T2" fmla="*/ 290050 w 824"/>
              <a:gd name="T3" fmla="*/ 129026 h 586"/>
              <a:gd name="T4" fmla="*/ 72866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10"/>
          <p:cNvSpPr>
            <a:spLocks/>
          </p:cNvSpPr>
          <p:nvPr/>
        </p:nvSpPr>
        <p:spPr bwMode="auto">
          <a:xfrm rot="-7511935" flipH="1" flipV="1">
            <a:off x="6800380" y="3872707"/>
            <a:ext cx="728662" cy="400050"/>
          </a:xfrm>
          <a:custGeom>
            <a:avLst/>
            <a:gdLst>
              <a:gd name="T0" fmla="*/ 0 w 824"/>
              <a:gd name="T1" fmla="*/ 400050 h 586"/>
              <a:gd name="T2" fmla="*/ 290050 w 824"/>
              <a:gd name="T3" fmla="*/ 129026 h 586"/>
              <a:gd name="T4" fmla="*/ 72866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9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8" dur="3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" dur="3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 animBg="1"/>
      <p:bldP spid="317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dirty="0" smtClean="0"/>
              <a:t>ovies made </a:t>
            </a:r>
            <a:r>
              <a:rPr lang="en-US" dirty="0" smtClean="0"/>
              <a:t>on </a:t>
            </a:r>
            <a:r>
              <a:rPr lang="en-US" dirty="0" smtClean="0"/>
              <a:t>similar themes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66862"/>
            <a:ext cx="3352800" cy="4452938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9" y="1600200"/>
            <a:ext cx="411480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85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25" name="Group 13"/>
          <p:cNvGrpSpPr>
            <a:grpSpLocks/>
          </p:cNvGrpSpPr>
          <p:nvPr/>
        </p:nvGrpSpPr>
        <p:grpSpPr bwMode="auto">
          <a:xfrm>
            <a:off x="7026275" y="5240338"/>
            <a:ext cx="1104900" cy="1109662"/>
            <a:chOff x="4426" y="3301"/>
            <a:chExt cx="696" cy="699"/>
          </a:xfrm>
        </p:grpSpPr>
        <p:sp>
          <p:nvSpPr>
            <p:cNvPr id="6153" name="Freeform 50"/>
            <p:cNvSpPr>
              <a:spLocks noEditPoints="1"/>
            </p:cNvSpPr>
            <p:nvPr/>
          </p:nvSpPr>
          <p:spPr bwMode="auto">
            <a:xfrm>
              <a:off x="4426" y="3301"/>
              <a:ext cx="696" cy="699"/>
            </a:xfrm>
            <a:custGeom>
              <a:avLst/>
              <a:gdLst>
                <a:gd name="T0" fmla="*/ 429 w 1392"/>
                <a:gd name="T1" fmla="*/ 402 h 1399"/>
                <a:gd name="T2" fmla="*/ 363 w 1392"/>
                <a:gd name="T3" fmla="*/ 446 h 1399"/>
                <a:gd name="T4" fmla="*/ 292 w 1392"/>
                <a:gd name="T5" fmla="*/ 435 h 1399"/>
                <a:gd name="T6" fmla="*/ 241 w 1392"/>
                <a:gd name="T7" fmla="*/ 374 h 1399"/>
                <a:gd name="T8" fmla="*/ 245 w 1392"/>
                <a:gd name="T9" fmla="*/ 302 h 1399"/>
                <a:gd name="T10" fmla="*/ 301 w 1392"/>
                <a:gd name="T11" fmla="*/ 246 h 1399"/>
                <a:gd name="T12" fmla="*/ 373 w 1392"/>
                <a:gd name="T13" fmla="*/ 243 h 1399"/>
                <a:gd name="T14" fmla="*/ 434 w 1392"/>
                <a:gd name="T15" fmla="*/ 293 h 1399"/>
                <a:gd name="T16" fmla="*/ 696 w 1392"/>
                <a:gd name="T17" fmla="*/ 365 h 1399"/>
                <a:gd name="T18" fmla="*/ 641 w 1392"/>
                <a:gd name="T19" fmla="*/ 341 h 1399"/>
                <a:gd name="T20" fmla="*/ 662 w 1392"/>
                <a:gd name="T21" fmla="*/ 301 h 1399"/>
                <a:gd name="T22" fmla="*/ 692 w 1392"/>
                <a:gd name="T23" fmla="*/ 271 h 1399"/>
                <a:gd name="T24" fmla="*/ 642 w 1392"/>
                <a:gd name="T25" fmla="*/ 228 h 1399"/>
                <a:gd name="T26" fmla="*/ 598 w 1392"/>
                <a:gd name="T27" fmla="*/ 200 h 1399"/>
                <a:gd name="T28" fmla="*/ 626 w 1392"/>
                <a:gd name="T29" fmla="*/ 157 h 1399"/>
                <a:gd name="T30" fmla="*/ 608 w 1392"/>
                <a:gd name="T31" fmla="*/ 119 h 1399"/>
                <a:gd name="T32" fmla="*/ 548 w 1392"/>
                <a:gd name="T33" fmla="*/ 132 h 1399"/>
                <a:gd name="T34" fmla="*/ 530 w 1392"/>
                <a:gd name="T35" fmla="*/ 104 h 1399"/>
                <a:gd name="T36" fmla="*/ 532 w 1392"/>
                <a:gd name="T37" fmla="*/ 47 h 1399"/>
                <a:gd name="T38" fmla="*/ 480 w 1392"/>
                <a:gd name="T39" fmla="*/ 43 h 1399"/>
                <a:gd name="T40" fmla="*/ 422 w 1392"/>
                <a:gd name="T41" fmla="*/ 67 h 1399"/>
                <a:gd name="T42" fmla="*/ 410 w 1392"/>
                <a:gd name="T43" fmla="*/ 19 h 1399"/>
                <a:gd name="T44" fmla="*/ 362 w 1392"/>
                <a:gd name="T45" fmla="*/ 0 h 1399"/>
                <a:gd name="T46" fmla="*/ 338 w 1392"/>
                <a:gd name="T47" fmla="*/ 54 h 1399"/>
                <a:gd name="T48" fmla="*/ 304 w 1392"/>
                <a:gd name="T49" fmla="*/ 45 h 1399"/>
                <a:gd name="T50" fmla="*/ 269 w 1392"/>
                <a:gd name="T51" fmla="*/ 8 h 1399"/>
                <a:gd name="T52" fmla="*/ 226 w 1392"/>
                <a:gd name="T53" fmla="*/ 66 h 1399"/>
                <a:gd name="T54" fmla="*/ 199 w 1392"/>
                <a:gd name="T55" fmla="*/ 95 h 1399"/>
                <a:gd name="T56" fmla="*/ 149 w 1392"/>
                <a:gd name="T57" fmla="*/ 66 h 1399"/>
                <a:gd name="T58" fmla="*/ 116 w 1392"/>
                <a:gd name="T59" fmla="*/ 93 h 1399"/>
                <a:gd name="T60" fmla="*/ 135 w 1392"/>
                <a:gd name="T61" fmla="*/ 150 h 1399"/>
                <a:gd name="T62" fmla="*/ 96 w 1392"/>
                <a:gd name="T63" fmla="*/ 161 h 1399"/>
                <a:gd name="T64" fmla="*/ 49 w 1392"/>
                <a:gd name="T65" fmla="*/ 161 h 1399"/>
                <a:gd name="T66" fmla="*/ 49 w 1392"/>
                <a:gd name="T67" fmla="*/ 220 h 1399"/>
                <a:gd name="T68" fmla="*/ 67 w 1392"/>
                <a:gd name="T69" fmla="*/ 269 h 1399"/>
                <a:gd name="T70" fmla="*/ 18 w 1392"/>
                <a:gd name="T71" fmla="*/ 282 h 1399"/>
                <a:gd name="T72" fmla="*/ 0 w 1392"/>
                <a:gd name="T73" fmla="*/ 327 h 1399"/>
                <a:gd name="T74" fmla="*/ 50 w 1392"/>
                <a:gd name="T75" fmla="*/ 352 h 1399"/>
                <a:gd name="T76" fmla="*/ 41 w 1392"/>
                <a:gd name="T77" fmla="*/ 395 h 1399"/>
                <a:gd name="T78" fmla="*/ 15 w 1392"/>
                <a:gd name="T79" fmla="*/ 458 h 1399"/>
                <a:gd name="T80" fmla="*/ 74 w 1392"/>
                <a:gd name="T81" fmla="*/ 470 h 1399"/>
                <a:gd name="T82" fmla="*/ 81 w 1392"/>
                <a:gd name="T83" fmla="*/ 511 h 1399"/>
                <a:gd name="T84" fmla="*/ 63 w 1392"/>
                <a:gd name="T85" fmla="*/ 553 h 1399"/>
                <a:gd name="T86" fmla="*/ 129 w 1392"/>
                <a:gd name="T87" fmla="*/ 572 h 1399"/>
                <a:gd name="T88" fmla="*/ 164 w 1392"/>
                <a:gd name="T89" fmla="*/ 586 h 1399"/>
                <a:gd name="T90" fmla="*/ 156 w 1392"/>
                <a:gd name="T91" fmla="*/ 648 h 1399"/>
                <a:gd name="T92" fmla="*/ 216 w 1392"/>
                <a:gd name="T93" fmla="*/ 650 h 1399"/>
                <a:gd name="T94" fmla="*/ 271 w 1392"/>
                <a:gd name="T95" fmla="*/ 635 h 1399"/>
                <a:gd name="T96" fmla="*/ 287 w 1392"/>
                <a:gd name="T97" fmla="*/ 687 h 1399"/>
                <a:gd name="T98" fmla="*/ 328 w 1392"/>
                <a:gd name="T99" fmla="*/ 699 h 1399"/>
                <a:gd name="T100" fmla="*/ 354 w 1392"/>
                <a:gd name="T101" fmla="*/ 650 h 1399"/>
                <a:gd name="T102" fmla="*/ 395 w 1392"/>
                <a:gd name="T103" fmla="*/ 659 h 1399"/>
                <a:gd name="T104" fmla="*/ 423 w 1392"/>
                <a:gd name="T105" fmla="*/ 693 h 1399"/>
                <a:gd name="T106" fmla="*/ 469 w 1392"/>
                <a:gd name="T107" fmla="*/ 654 h 1399"/>
                <a:gd name="T108" fmla="*/ 497 w 1392"/>
                <a:gd name="T109" fmla="*/ 604 h 1399"/>
                <a:gd name="T110" fmla="*/ 538 w 1392"/>
                <a:gd name="T111" fmla="*/ 633 h 1399"/>
                <a:gd name="T112" fmla="*/ 577 w 1392"/>
                <a:gd name="T113" fmla="*/ 611 h 1399"/>
                <a:gd name="T114" fmla="*/ 563 w 1392"/>
                <a:gd name="T115" fmla="*/ 551 h 1399"/>
                <a:gd name="T116" fmla="*/ 605 w 1392"/>
                <a:gd name="T117" fmla="*/ 539 h 1399"/>
                <a:gd name="T118" fmla="*/ 662 w 1392"/>
                <a:gd name="T119" fmla="*/ 509 h 1399"/>
                <a:gd name="T120" fmla="*/ 626 w 1392"/>
                <a:gd name="T121" fmla="*/ 459 h 1399"/>
                <a:gd name="T122" fmla="*/ 649 w 1392"/>
                <a:gd name="T123" fmla="*/ 423 h 1399"/>
                <a:gd name="T124" fmla="*/ 696 w 1392"/>
                <a:gd name="T125" fmla="*/ 399 h 139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392"/>
                <a:gd name="T190" fmla="*/ 0 h 1399"/>
                <a:gd name="T191" fmla="*/ 1392 w 1392"/>
                <a:gd name="T192" fmla="*/ 1399 h 139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392" h="1399">
                  <a:moveTo>
                    <a:pt x="894" y="687"/>
                  </a:moveTo>
                  <a:lnTo>
                    <a:pt x="894" y="687"/>
                  </a:lnTo>
                  <a:lnTo>
                    <a:pt x="892" y="708"/>
                  </a:lnTo>
                  <a:lnTo>
                    <a:pt x="889" y="729"/>
                  </a:lnTo>
                  <a:lnTo>
                    <a:pt x="884" y="749"/>
                  </a:lnTo>
                  <a:lnTo>
                    <a:pt x="877" y="769"/>
                  </a:lnTo>
                  <a:lnTo>
                    <a:pt x="868" y="787"/>
                  </a:lnTo>
                  <a:lnTo>
                    <a:pt x="858" y="805"/>
                  </a:lnTo>
                  <a:lnTo>
                    <a:pt x="845" y="821"/>
                  </a:lnTo>
                  <a:lnTo>
                    <a:pt x="832" y="835"/>
                  </a:lnTo>
                  <a:lnTo>
                    <a:pt x="818" y="849"/>
                  </a:lnTo>
                  <a:lnTo>
                    <a:pt x="801" y="861"/>
                  </a:lnTo>
                  <a:lnTo>
                    <a:pt x="784" y="871"/>
                  </a:lnTo>
                  <a:lnTo>
                    <a:pt x="765" y="880"/>
                  </a:lnTo>
                  <a:lnTo>
                    <a:pt x="746" y="888"/>
                  </a:lnTo>
                  <a:lnTo>
                    <a:pt x="726" y="893"/>
                  </a:lnTo>
                  <a:lnTo>
                    <a:pt x="705" y="896"/>
                  </a:lnTo>
                  <a:lnTo>
                    <a:pt x="683" y="897"/>
                  </a:lnTo>
                  <a:lnTo>
                    <a:pt x="662" y="896"/>
                  </a:lnTo>
                  <a:lnTo>
                    <a:pt x="641" y="893"/>
                  </a:lnTo>
                  <a:lnTo>
                    <a:pt x="621" y="888"/>
                  </a:lnTo>
                  <a:lnTo>
                    <a:pt x="601" y="880"/>
                  </a:lnTo>
                  <a:lnTo>
                    <a:pt x="584" y="871"/>
                  </a:lnTo>
                  <a:lnTo>
                    <a:pt x="567" y="861"/>
                  </a:lnTo>
                  <a:lnTo>
                    <a:pt x="550" y="849"/>
                  </a:lnTo>
                  <a:lnTo>
                    <a:pt x="535" y="835"/>
                  </a:lnTo>
                  <a:lnTo>
                    <a:pt x="521" y="821"/>
                  </a:lnTo>
                  <a:lnTo>
                    <a:pt x="509" y="805"/>
                  </a:lnTo>
                  <a:lnTo>
                    <a:pt x="499" y="787"/>
                  </a:lnTo>
                  <a:lnTo>
                    <a:pt x="490" y="769"/>
                  </a:lnTo>
                  <a:lnTo>
                    <a:pt x="482" y="749"/>
                  </a:lnTo>
                  <a:lnTo>
                    <a:pt x="477" y="729"/>
                  </a:lnTo>
                  <a:lnTo>
                    <a:pt x="474" y="708"/>
                  </a:lnTo>
                  <a:lnTo>
                    <a:pt x="473" y="687"/>
                  </a:lnTo>
                  <a:lnTo>
                    <a:pt x="474" y="665"/>
                  </a:lnTo>
                  <a:lnTo>
                    <a:pt x="477" y="645"/>
                  </a:lnTo>
                  <a:lnTo>
                    <a:pt x="482" y="624"/>
                  </a:lnTo>
                  <a:lnTo>
                    <a:pt x="490" y="605"/>
                  </a:lnTo>
                  <a:lnTo>
                    <a:pt x="499" y="586"/>
                  </a:lnTo>
                  <a:lnTo>
                    <a:pt x="509" y="570"/>
                  </a:lnTo>
                  <a:lnTo>
                    <a:pt x="521" y="553"/>
                  </a:lnTo>
                  <a:lnTo>
                    <a:pt x="535" y="538"/>
                  </a:lnTo>
                  <a:lnTo>
                    <a:pt x="550" y="525"/>
                  </a:lnTo>
                  <a:lnTo>
                    <a:pt x="567" y="512"/>
                  </a:lnTo>
                  <a:lnTo>
                    <a:pt x="584" y="502"/>
                  </a:lnTo>
                  <a:lnTo>
                    <a:pt x="601" y="493"/>
                  </a:lnTo>
                  <a:lnTo>
                    <a:pt x="621" y="486"/>
                  </a:lnTo>
                  <a:lnTo>
                    <a:pt x="641" y="481"/>
                  </a:lnTo>
                  <a:lnTo>
                    <a:pt x="662" y="478"/>
                  </a:lnTo>
                  <a:lnTo>
                    <a:pt x="683" y="477"/>
                  </a:lnTo>
                  <a:lnTo>
                    <a:pt x="705" y="478"/>
                  </a:lnTo>
                  <a:lnTo>
                    <a:pt x="726" y="481"/>
                  </a:lnTo>
                  <a:lnTo>
                    <a:pt x="746" y="486"/>
                  </a:lnTo>
                  <a:lnTo>
                    <a:pt x="765" y="493"/>
                  </a:lnTo>
                  <a:lnTo>
                    <a:pt x="784" y="502"/>
                  </a:lnTo>
                  <a:lnTo>
                    <a:pt x="801" y="512"/>
                  </a:lnTo>
                  <a:lnTo>
                    <a:pt x="818" y="525"/>
                  </a:lnTo>
                  <a:lnTo>
                    <a:pt x="832" y="538"/>
                  </a:lnTo>
                  <a:lnTo>
                    <a:pt x="845" y="553"/>
                  </a:lnTo>
                  <a:lnTo>
                    <a:pt x="858" y="570"/>
                  </a:lnTo>
                  <a:lnTo>
                    <a:pt x="868" y="586"/>
                  </a:lnTo>
                  <a:lnTo>
                    <a:pt x="877" y="605"/>
                  </a:lnTo>
                  <a:lnTo>
                    <a:pt x="884" y="624"/>
                  </a:lnTo>
                  <a:lnTo>
                    <a:pt x="889" y="645"/>
                  </a:lnTo>
                  <a:lnTo>
                    <a:pt x="892" y="665"/>
                  </a:lnTo>
                  <a:lnTo>
                    <a:pt x="894" y="687"/>
                  </a:lnTo>
                  <a:close/>
                  <a:moveTo>
                    <a:pt x="1392" y="730"/>
                  </a:moveTo>
                  <a:lnTo>
                    <a:pt x="1392" y="730"/>
                  </a:lnTo>
                  <a:lnTo>
                    <a:pt x="1376" y="717"/>
                  </a:lnTo>
                  <a:lnTo>
                    <a:pt x="1361" y="708"/>
                  </a:lnTo>
                  <a:lnTo>
                    <a:pt x="1346" y="700"/>
                  </a:lnTo>
                  <a:lnTo>
                    <a:pt x="1330" y="693"/>
                  </a:lnTo>
                  <a:lnTo>
                    <a:pt x="1317" y="689"/>
                  </a:lnTo>
                  <a:lnTo>
                    <a:pt x="1304" y="686"/>
                  </a:lnTo>
                  <a:lnTo>
                    <a:pt x="1291" y="683"/>
                  </a:lnTo>
                  <a:lnTo>
                    <a:pt x="1281" y="682"/>
                  </a:lnTo>
                  <a:lnTo>
                    <a:pt x="1279" y="652"/>
                  </a:lnTo>
                  <a:lnTo>
                    <a:pt x="1276" y="623"/>
                  </a:lnTo>
                  <a:lnTo>
                    <a:pt x="1285" y="620"/>
                  </a:lnTo>
                  <a:lnTo>
                    <a:pt x="1295" y="616"/>
                  </a:lnTo>
                  <a:lnTo>
                    <a:pt x="1309" y="610"/>
                  </a:lnTo>
                  <a:lnTo>
                    <a:pt x="1323" y="602"/>
                  </a:lnTo>
                  <a:lnTo>
                    <a:pt x="1338" y="590"/>
                  </a:lnTo>
                  <a:lnTo>
                    <a:pt x="1354" y="577"/>
                  </a:lnTo>
                  <a:lnTo>
                    <a:pt x="1369" y="562"/>
                  </a:lnTo>
                  <a:lnTo>
                    <a:pt x="1376" y="551"/>
                  </a:lnTo>
                  <a:lnTo>
                    <a:pt x="1384" y="542"/>
                  </a:lnTo>
                  <a:lnTo>
                    <a:pt x="1384" y="541"/>
                  </a:lnTo>
                  <a:lnTo>
                    <a:pt x="1366" y="475"/>
                  </a:lnTo>
                  <a:lnTo>
                    <a:pt x="1352" y="469"/>
                  </a:lnTo>
                  <a:lnTo>
                    <a:pt x="1336" y="465"/>
                  </a:lnTo>
                  <a:lnTo>
                    <a:pt x="1317" y="461"/>
                  </a:lnTo>
                  <a:lnTo>
                    <a:pt x="1295" y="457"/>
                  </a:lnTo>
                  <a:lnTo>
                    <a:pt x="1283" y="456"/>
                  </a:lnTo>
                  <a:lnTo>
                    <a:pt x="1272" y="455"/>
                  </a:lnTo>
                  <a:lnTo>
                    <a:pt x="1260" y="455"/>
                  </a:lnTo>
                  <a:lnTo>
                    <a:pt x="1249" y="456"/>
                  </a:lnTo>
                  <a:lnTo>
                    <a:pt x="1239" y="457"/>
                  </a:lnTo>
                  <a:lnTo>
                    <a:pt x="1229" y="460"/>
                  </a:lnTo>
                  <a:lnTo>
                    <a:pt x="1213" y="429"/>
                  </a:lnTo>
                  <a:lnTo>
                    <a:pt x="1196" y="400"/>
                  </a:lnTo>
                  <a:lnTo>
                    <a:pt x="1203" y="393"/>
                  </a:lnTo>
                  <a:lnTo>
                    <a:pt x="1211" y="383"/>
                  </a:lnTo>
                  <a:lnTo>
                    <a:pt x="1221" y="373"/>
                  </a:lnTo>
                  <a:lnTo>
                    <a:pt x="1229" y="361"/>
                  </a:lnTo>
                  <a:lnTo>
                    <a:pt x="1237" y="347"/>
                  </a:lnTo>
                  <a:lnTo>
                    <a:pt x="1244" y="332"/>
                  </a:lnTo>
                  <a:lnTo>
                    <a:pt x="1251" y="315"/>
                  </a:lnTo>
                  <a:lnTo>
                    <a:pt x="1256" y="295"/>
                  </a:lnTo>
                  <a:lnTo>
                    <a:pt x="1216" y="239"/>
                  </a:lnTo>
                  <a:lnTo>
                    <a:pt x="1205" y="238"/>
                  </a:lnTo>
                  <a:lnTo>
                    <a:pt x="1193" y="238"/>
                  </a:lnTo>
                  <a:lnTo>
                    <a:pt x="1171" y="239"/>
                  </a:lnTo>
                  <a:lnTo>
                    <a:pt x="1152" y="243"/>
                  </a:lnTo>
                  <a:lnTo>
                    <a:pt x="1134" y="247"/>
                  </a:lnTo>
                  <a:lnTo>
                    <a:pt x="1120" y="252"/>
                  </a:lnTo>
                  <a:lnTo>
                    <a:pt x="1107" y="258"/>
                  </a:lnTo>
                  <a:lnTo>
                    <a:pt x="1096" y="264"/>
                  </a:lnTo>
                  <a:lnTo>
                    <a:pt x="1087" y="270"/>
                  </a:lnTo>
                  <a:lnTo>
                    <a:pt x="1068" y="252"/>
                  </a:lnTo>
                  <a:lnTo>
                    <a:pt x="1047" y="237"/>
                  </a:lnTo>
                  <a:lnTo>
                    <a:pt x="1050" y="231"/>
                  </a:lnTo>
                  <a:lnTo>
                    <a:pt x="1055" y="221"/>
                  </a:lnTo>
                  <a:lnTo>
                    <a:pt x="1060" y="208"/>
                  </a:lnTo>
                  <a:lnTo>
                    <a:pt x="1065" y="192"/>
                  </a:lnTo>
                  <a:lnTo>
                    <a:pt x="1068" y="172"/>
                  </a:lnTo>
                  <a:lnTo>
                    <a:pt x="1069" y="161"/>
                  </a:lnTo>
                  <a:lnTo>
                    <a:pt x="1070" y="149"/>
                  </a:lnTo>
                  <a:lnTo>
                    <a:pt x="1070" y="136"/>
                  </a:lnTo>
                  <a:lnTo>
                    <a:pt x="1069" y="123"/>
                  </a:lnTo>
                  <a:lnTo>
                    <a:pt x="1067" y="110"/>
                  </a:lnTo>
                  <a:lnTo>
                    <a:pt x="1064" y="95"/>
                  </a:lnTo>
                  <a:lnTo>
                    <a:pt x="1002" y="64"/>
                  </a:lnTo>
                  <a:lnTo>
                    <a:pt x="990" y="69"/>
                  </a:lnTo>
                  <a:lnTo>
                    <a:pt x="979" y="75"/>
                  </a:lnTo>
                  <a:lnTo>
                    <a:pt x="968" y="80"/>
                  </a:lnTo>
                  <a:lnTo>
                    <a:pt x="959" y="87"/>
                  </a:lnTo>
                  <a:lnTo>
                    <a:pt x="943" y="99"/>
                  </a:lnTo>
                  <a:lnTo>
                    <a:pt x="928" y="113"/>
                  </a:lnTo>
                  <a:lnTo>
                    <a:pt x="918" y="126"/>
                  </a:lnTo>
                  <a:lnTo>
                    <a:pt x="909" y="137"/>
                  </a:lnTo>
                  <a:lnTo>
                    <a:pt x="903" y="148"/>
                  </a:lnTo>
                  <a:lnTo>
                    <a:pt x="899" y="155"/>
                  </a:lnTo>
                  <a:lnTo>
                    <a:pt x="844" y="135"/>
                  </a:lnTo>
                  <a:lnTo>
                    <a:pt x="844" y="124"/>
                  </a:lnTo>
                  <a:lnTo>
                    <a:pt x="843" y="111"/>
                  </a:lnTo>
                  <a:lnTo>
                    <a:pt x="840" y="93"/>
                  </a:lnTo>
                  <a:lnTo>
                    <a:pt x="835" y="73"/>
                  </a:lnTo>
                  <a:lnTo>
                    <a:pt x="831" y="62"/>
                  </a:lnTo>
                  <a:lnTo>
                    <a:pt x="826" y="50"/>
                  </a:lnTo>
                  <a:lnTo>
                    <a:pt x="820" y="38"/>
                  </a:lnTo>
                  <a:lnTo>
                    <a:pt x="813" y="26"/>
                  </a:lnTo>
                  <a:lnTo>
                    <a:pt x="804" y="13"/>
                  </a:lnTo>
                  <a:lnTo>
                    <a:pt x="794" y="1"/>
                  </a:lnTo>
                  <a:lnTo>
                    <a:pt x="724" y="0"/>
                  </a:lnTo>
                  <a:lnTo>
                    <a:pt x="711" y="18"/>
                  </a:lnTo>
                  <a:lnTo>
                    <a:pt x="700" y="35"/>
                  </a:lnTo>
                  <a:lnTo>
                    <a:pt x="692" y="52"/>
                  </a:lnTo>
                  <a:lnTo>
                    <a:pt x="685" y="69"/>
                  </a:lnTo>
                  <a:lnTo>
                    <a:pt x="680" y="83"/>
                  </a:lnTo>
                  <a:lnTo>
                    <a:pt x="677" y="97"/>
                  </a:lnTo>
                  <a:lnTo>
                    <a:pt x="675" y="109"/>
                  </a:lnTo>
                  <a:lnTo>
                    <a:pt x="675" y="119"/>
                  </a:lnTo>
                  <a:lnTo>
                    <a:pt x="648" y="121"/>
                  </a:lnTo>
                  <a:lnTo>
                    <a:pt x="622" y="123"/>
                  </a:lnTo>
                  <a:lnTo>
                    <a:pt x="619" y="115"/>
                  </a:lnTo>
                  <a:lnTo>
                    <a:pt x="614" y="104"/>
                  </a:lnTo>
                  <a:lnTo>
                    <a:pt x="608" y="91"/>
                  </a:lnTo>
                  <a:lnTo>
                    <a:pt x="599" y="77"/>
                  </a:lnTo>
                  <a:lnTo>
                    <a:pt x="588" y="62"/>
                  </a:lnTo>
                  <a:lnTo>
                    <a:pt x="574" y="46"/>
                  </a:lnTo>
                  <a:lnTo>
                    <a:pt x="566" y="39"/>
                  </a:lnTo>
                  <a:lnTo>
                    <a:pt x="557" y="31"/>
                  </a:lnTo>
                  <a:lnTo>
                    <a:pt x="547" y="24"/>
                  </a:lnTo>
                  <a:lnTo>
                    <a:pt x="537" y="16"/>
                  </a:lnTo>
                  <a:lnTo>
                    <a:pt x="470" y="36"/>
                  </a:lnTo>
                  <a:lnTo>
                    <a:pt x="465" y="47"/>
                  </a:lnTo>
                  <a:lnTo>
                    <a:pt x="462" y="58"/>
                  </a:lnTo>
                  <a:lnTo>
                    <a:pt x="456" y="79"/>
                  </a:lnTo>
                  <a:lnTo>
                    <a:pt x="453" y="99"/>
                  </a:lnTo>
                  <a:lnTo>
                    <a:pt x="452" y="117"/>
                  </a:lnTo>
                  <a:lnTo>
                    <a:pt x="452" y="133"/>
                  </a:lnTo>
                  <a:lnTo>
                    <a:pt x="454" y="148"/>
                  </a:lnTo>
                  <a:lnTo>
                    <a:pt x="456" y="160"/>
                  </a:lnTo>
                  <a:lnTo>
                    <a:pt x="458" y="169"/>
                  </a:lnTo>
                  <a:lnTo>
                    <a:pt x="430" y="182"/>
                  </a:lnTo>
                  <a:lnTo>
                    <a:pt x="404" y="197"/>
                  </a:lnTo>
                  <a:lnTo>
                    <a:pt x="397" y="190"/>
                  </a:lnTo>
                  <a:lnTo>
                    <a:pt x="389" y="181"/>
                  </a:lnTo>
                  <a:lnTo>
                    <a:pt x="378" y="172"/>
                  </a:lnTo>
                  <a:lnTo>
                    <a:pt x="365" y="162"/>
                  </a:lnTo>
                  <a:lnTo>
                    <a:pt x="349" y="153"/>
                  </a:lnTo>
                  <a:lnTo>
                    <a:pt x="331" y="143"/>
                  </a:lnTo>
                  <a:lnTo>
                    <a:pt x="321" y="139"/>
                  </a:lnTo>
                  <a:lnTo>
                    <a:pt x="309" y="136"/>
                  </a:lnTo>
                  <a:lnTo>
                    <a:pt x="298" y="132"/>
                  </a:lnTo>
                  <a:lnTo>
                    <a:pt x="286" y="130"/>
                  </a:lnTo>
                  <a:lnTo>
                    <a:pt x="231" y="173"/>
                  </a:lnTo>
                  <a:lnTo>
                    <a:pt x="231" y="186"/>
                  </a:lnTo>
                  <a:lnTo>
                    <a:pt x="232" y="197"/>
                  </a:lnTo>
                  <a:lnTo>
                    <a:pt x="234" y="219"/>
                  </a:lnTo>
                  <a:lnTo>
                    <a:pt x="240" y="239"/>
                  </a:lnTo>
                  <a:lnTo>
                    <a:pt x="245" y="256"/>
                  </a:lnTo>
                  <a:lnTo>
                    <a:pt x="252" y="272"/>
                  </a:lnTo>
                  <a:lnTo>
                    <a:pt x="258" y="284"/>
                  </a:lnTo>
                  <a:lnTo>
                    <a:pt x="265" y="294"/>
                  </a:lnTo>
                  <a:lnTo>
                    <a:pt x="270" y="301"/>
                  </a:lnTo>
                  <a:lnTo>
                    <a:pt x="254" y="320"/>
                  </a:lnTo>
                  <a:lnTo>
                    <a:pt x="237" y="339"/>
                  </a:lnTo>
                  <a:lnTo>
                    <a:pt x="231" y="336"/>
                  </a:lnTo>
                  <a:lnTo>
                    <a:pt x="222" y="331"/>
                  </a:lnTo>
                  <a:lnTo>
                    <a:pt x="209" y="326"/>
                  </a:lnTo>
                  <a:lnTo>
                    <a:pt x="191" y="322"/>
                  </a:lnTo>
                  <a:lnTo>
                    <a:pt x="172" y="318"/>
                  </a:lnTo>
                  <a:lnTo>
                    <a:pt x="162" y="317"/>
                  </a:lnTo>
                  <a:lnTo>
                    <a:pt x="149" y="317"/>
                  </a:lnTo>
                  <a:lnTo>
                    <a:pt x="137" y="317"/>
                  </a:lnTo>
                  <a:lnTo>
                    <a:pt x="125" y="318"/>
                  </a:lnTo>
                  <a:lnTo>
                    <a:pt x="111" y="320"/>
                  </a:lnTo>
                  <a:lnTo>
                    <a:pt x="97" y="322"/>
                  </a:lnTo>
                  <a:lnTo>
                    <a:pt x="65" y="383"/>
                  </a:lnTo>
                  <a:lnTo>
                    <a:pt x="69" y="395"/>
                  </a:lnTo>
                  <a:lnTo>
                    <a:pt x="74" y="405"/>
                  </a:lnTo>
                  <a:lnTo>
                    <a:pt x="87" y="424"/>
                  </a:lnTo>
                  <a:lnTo>
                    <a:pt x="98" y="441"/>
                  </a:lnTo>
                  <a:lnTo>
                    <a:pt x="110" y="454"/>
                  </a:lnTo>
                  <a:lnTo>
                    <a:pt x="123" y="465"/>
                  </a:lnTo>
                  <a:lnTo>
                    <a:pt x="134" y="474"/>
                  </a:lnTo>
                  <a:lnTo>
                    <a:pt x="144" y="481"/>
                  </a:lnTo>
                  <a:lnTo>
                    <a:pt x="152" y="486"/>
                  </a:lnTo>
                  <a:lnTo>
                    <a:pt x="142" y="512"/>
                  </a:lnTo>
                  <a:lnTo>
                    <a:pt x="133" y="539"/>
                  </a:lnTo>
                  <a:lnTo>
                    <a:pt x="125" y="539"/>
                  </a:lnTo>
                  <a:lnTo>
                    <a:pt x="113" y="540"/>
                  </a:lnTo>
                  <a:lnTo>
                    <a:pt x="99" y="541"/>
                  </a:lnTo>
                  <a:lnTo>
                    <a:pt x="83" y="545"/>
                  </a:lnTo>
                  <a:lnTo>
                    <a:pt x="64" y="550"/>
                  </a:lnTo>
                  <a:lnTo>
                    <a:pt x="45" y="559"/>
                  </a:lnTo>
                  <a:lnTo>
                    <a:pt x="35" y="564"/>
                  </a:lnTo>
                  <a:lnTo>
                    <a:pt x="24" y="570"/>
                  </a:lnTo>
                  <a:lnTo>
                    <a:pt x="13" y="577"/>
                  </a:lnTo>
                  <a:lnTo>
                    <a:pt x="3" y="585"/>
                  </a:lnTo>
                  <a:lnTo>
                    <a:pt x="0" y="654"/>
                  </a:lnTo>
                  <a:lnTo>
                    <a:pt x="15" y="667"/>
                  </a:lnTo>
                  <a:lnTo>
                    <a:pt x="30" y="677"/>
                  </a:lnTo>
                  <a:lnTo>
                    <a:pt x="46" y="687"/>
                  </a:lnTo>
                  <a:lnTo>
                    <a:pt x="60" y="694"/>
                  </a:lnTo>
                  <a:lnTo>
                    <a:pt x="74" y="699"/>
                  </a:lnTo>
                  <a:lnTo>
                    <a:pt x="88" y="703"/>
                  </a:lnTo>
                  <a:lnTo>
                    <a:pt x="99" y="705"/>
                  </a:lnTo>
                  <a:lnTo>
                    <a:pt x="109" y="707"/>
                  </a:lnTo>
                  <a:lnTo>
                    <a:pt x="110" y="742"/>
                  </a:lnTo>
                  <a:lnTo>
                    <a:pt x="113" y="775"/>
                  </a:lnTo>
                  <a:lnTo>
                    <a:pt x="104" y="779"/>
                  </a:lnTo>
                  <a:lnTo>
                    <a:pt x="93" y="784"/>
                  </a:lnTo>
                  <a:lnTo>
                    <a:pt x="81" y="790"/>
                  </a:lnTo>
                  <a:lnTo>
                    <a:pt x="67" y="798"/>
                  </a:lnTo>
                  <a:lnTo>
                    <a:pt x="54" y="808"/>
                  </a:lnTo>
                  <a:lnTo>
                    <a:pt x="41" y="820"/>
                  </a:lnTo>
                  <a:lnTo>
                    <a:pt x="27" y="833"/>
                  </a:lnTo>
                  <a:lnTo>
                    <a:pt x="14" y="850"/>
                  </a:lnTo>
                  <a:lnTo>
                    <a:pt x="29" y="917"/>
                  </a:lnTo>
                  <a:lnTo>
                    <a:pt x="50" y="926"/>
                  </a:lnTo>
                  <a:lnTo>
                    <a:pt x="70" y="934"/>
                  </a:lnTo>
                  <a:lnTo>
                    <a:pt x="89" y="938"/>
                  </a:lnTo>
                  <a:lnTo>
                    <a:pt x="106" y="940"/>
                  </a:lnTo>
                  <a:lnTo>
                    <a:pt x="122" y="941"/>
                  </a:lnTo>
                  <a:lnTo>
                    <a:pt x="136" y="941"/>
                  </a:lnTo>
                  <a:lnTo>
                    <a:pt x="148" y="940"/>
                  </a:lnTo>
                  <a:lnTo>
                    <a:pt x="159" y="939"/>
                  </a:lnTo>
                  <a:lnTo>
                    <a:pt x="172" y="966"/>
                  </a:lnTo>
                  <a:lnTo>
                    <a:pt x="186" y="994"/>
                  </a:lnTo>
                  <a:lnTo>
                    <a:pt x="179" y="1001"/>
                  </a:lnTo>
                  <a:lnTo>
                    <a:pt x="171" y="1011"/>
                  </a:lnTo>
                  <a:lnTo>
                    <a:pt x="162" y="1022"/>
                  </a:lnTo>
                  <a:lnTo>
                    <a:pt x="153" y="1034"/>
                  </a:lnTo>
                  <a:lnTo>
                    <a:pt x="145" y="1049"/>
                  </a:lnTo>
                  <a:lnTo>
                    <a:pt x="137" y="1066"/>
                  </a:lnTo>
                  <a:lnTo>
                    <a:pt x="131" y="1085"/>
                  </a:lnTo>
                  <a:lnTo>
                    <a:pt x="126" y="1106"/>
                  </a:lnTo>
                  <a:lnTo>
                    <a:pt x="126" y="1107"/>
                  </a:lnTo>
                  <a:lnTo>
                    <a:pt x="169" y="1160"/>
                  </a:lnTo>
                  <a:lnTo>
                    <a:pt x="190" y="1160"/>
                  </a:lnTo>
                  <a:lnTo>
                    <a:pt x="210" y="1158"/>
                  </a:lnTo>
                  <a:lnTo>
                    <a:pt x="227" y="1155"/>
                  </a:lnTo>
                  <a:lnTo>
                    <a:pt x="244" y="1150"/>
                  </a:lnTo>
                  <a:lnTo>
                    <a:pt x="258" y="1145"/>
                  </a:lnTo>
                  <a:lnTo>
                    <a:pt x="270" y="1139"/>
                  </a:lnTo>
                  <a:lnTo>
                    <a:pt x="282" y="1132"/>
                  </a:lnTo>
                  <a:lnTo>
                    <a:pt x="290" y="1127"/>
                  </a:lnTo>
                  <a:lnTo>
                    <a:pt x="310" y="1147"/>
                  </a:lnTo>
                  <a:lnTo>
                    <a:pt x="333" y="1164"/>
                  </a:lnTo>
                  <a:lnTo>
                    <a:pt x="328" y="1172"/>
                  </a:lnTo>
                  <a:lnTo>
                    <a:pt x="324" y="1184"/>
                  </a:lnTo>
                  <a:lnTo>
                    <a:pt x="318" y="1197"/>
                  </a:lnTo>
                  <a:lnTo>
                    <a:pt x="314" y="1213"/>
                  </a:lnTo>
                  <a:lnTo>
                    <a:pt x="311" y="1231"/>
                  </a:lnTo>
                  <a:lnTo>
                    <a:pt x="309" y="1251"/>
                  </a:lnTo>
                  <a:lnTo>
                    <a:pt x="309" y="1273"/>
                  </a:lnTo>
                  <a:lnTo>
                    <a:pt x="310" y="1285"/>
                  </a:lnTo>
                  <a:lnTo>
                    <a:pt x="312" y="1297"/>
                  </a:lnTo>
                  <a:lnTo>
                    <a:pt x="372" y="1332"/>
                  </a:lnTo>
                  <a:lnTo>
                    <a:pt x="384" y="1328"/>
                  </a:lnTo>
                  <a:lnTo>
                    <a:pt x="395" y="1323"/>
                  </a:lnTo>
                  <a:lnTo>
                    <a:pt x="406" y="1318"/>
                  </a:lnTo>
                  <a:lnTo>
                    <a:pt x="415" y="1313"/>
                  </a:lnTo>
                  <a:lnTo>
                    <a:pt x="431" y="1301"/>
                  </a:lnTo>
                  <a:lnTo>
                    <a:pt x="446" y="1289"/>
                  </a:lnTo>
                  <a:lnTo>
                    <a:pt x="458" y="1277"/>
                  </a:lnTo>
                  <a:lnTo>
                    <a:pt x="467" y="1267"/>
                  </a:lnTo>
                  <a:lnTo>
                    <a:pt x="474" y="1257"/>
                  </a:lnTo>
                  <a:lnTo>
                    <a:pt x="479" y="1249"/>
                  </a:lnTo>
                  <a:lnTo>
                    <a:pt x="510" y="1261"/>
                  </a:lnTo>
                  <a:lnTo>
                    <a:pt x="542" y="1270"/>
                  </a:lnTo>
                  <a:lnTo>
                    <a:pt x="542" y="1280"/>
                  </a:lnTo>
                  <a:lnTo>
                    <a:pt x="543" y="1291"/>
                  </a:lnTo>
                  <a:lnTo>
                    <a:pt x="545" y="1306"/>
                  </a:lnTo>
                  <a:lnTo>
                    <a:pt x="549" y="1322"/>
                  </a:lnTo>
                  <a:lnTo>
                    <a:pt x="554" y="1338"/>
                  </a:lnTo>
                  <a:lnTo>
                    <a:pt x="562" y="1357"/>
                  </a:lnTo>
                  <a:lnTo>
                    <a:pt x="573" y="1375"/>
                  </a:lnTo>
                  <a:lnTo>
                    <a:pt x="579" y="1386"/>
                  </a:lnTo>
                  <a:lnTo>
                    <a:pt x="586" y="1395"/>
                  </a:lnTo>
                  <a:lnTo>
                    <a:pt x="656" y="1399"/>
                  </a:lnTo>
                  <a:lnTo>
                    <a:pt x="656" y="1398"/>
                  </a:lnTo>
                  <a:lnTo>
                    <a:pt x="668" y="1384"/>
                  </a:lnTo>
                  <a:lnTo>
                    <a:pt x="679" y="1368"/>
                  </a:lnTo>
                  <a:lnTo>
                    <a:pt x="689" y="1353"/>
                  </a:lnTo>
                  <a:lnTo>
                    <a:pt x="695" y="1338"/>
                  </a:lnTo>
                  <a:lnTo>
                    <a:pt x="701" y="1325"/>
                  </a:lnTo>
                  <a:lnTo>
                    <a:pt x="705" y="1313"/>
                  </a:lnTo>
                  <a:lnTo>
                    <a:pt x="707" y="1301"/>
                  </a:lnTo>
                  <a:lnTo>
                    <a:pt x="709" y="1290"/>
                  </a:lnTo>
                  <a:lnTo>
                    <a:pt x="742" y="1288"/>
                  </a:lnTo>
                  <a:lnTo>
                    <a:pt x="775" y="1285"/>
                  </a:lnTo>
                  <a:lnTo>
                    <a:pt x="778" y="1295"/>
                  </a:lnTo>
                  <a:lnTo>
                    <a:pt x="783" y="1307"/>
                  </a:lnTo>
                  <a:lnTo>
                    <a:pt x="789" y="1318"/>
                  </a:lnTo>
                  <a:lnTo>
                    <a:pt x="796" y="1331"/>
                  </a:lnTo>
                  <a:lnTo>
                    <a:pt x="805" y="1345"/>
                  </a:lnTo>
                  <a:lnTo>
                    <a:pt x="818" y="1359"/>
                  </a:lnTo>
                  <a:lnTo>
                    <a:pt x="831" y="1372"/>
                  </a:lnTo>
                  <a:lnTo>
                    <a:pt x="846" y="1386"/>
                  </a:lnTo>
                  <a:lnTo>
                    <a:pt x="915" y="1371"/>
                  </a:lnTo>
                  <a:lnTo>
                    <a:pt x="920" y="1360"/>
                  </a:lnTo>
                  <a:lnTo>
                    <a:pt x="925" y="1350"/>
                  </a:lnTo>
                  <a:lnTo>
                    <a:pt x="932" y="1328"/>
                  </a:lnTo>
                  <a:lnTo>
                    <a:pt x="937" y="1309"/>
                  </a:lnTo>
                  <a:lnTo>
                    <a:pt x="940" y="1290"/>
                  </a:lnTo>
                  <a:lnTo>
                    <a:pt x="941" y="1274"/>
                  </a:lnTo>
                  <a:lnTo>
                    <a:pt x="940" y="1260"/>
                  </a:lnTo>
                  <a:lnTo>
                    <a:pt x="939" y="1247"/>
                  </a:lnTo>
                  <a:lnTo>
                    <a:pt x="938" y="1238"/>
                  </a:lnTo>
                  <a:lnTo>
                    <a:pt x="965" y="1225"/>
                  </a:lnTo>
                  <a:lnTo>
                    <a:pt x="993" y="1209"/>
                  </a:lnTo>
                  <a:lnTo>
                    <a:pt x="1000" y="1217"/>
                  </a:lnTo>
                  <a:lnTo>
                    <a:pt x="1009" y="1226"/>
                  </a:lnTo>
                  <a:lnTo>
                    <a:pt x="1020" y="1234"/>
                  </a:lnTo>
                  <a:lnTo>
                    <a:pt x="1031" y="1242"/>
                  </a:lnTo>
                  <a:lnTo>
                    <a:pt x="1044" y="1251"/>
                  </a:lnTo>
                  <a:lnTo>
                    <a:pt x="1059" y="1259"/>
                  </a:lnTo>
                  <a:lnTo>
                    <a:pt x="1076" y="1266"/>
                  </a:lnTo>
                  <a:lnTo>
                    <a:pt x="1094" y="1272"/>
                  </a:lnTo>
                  <a:lnTo>
                    <a:pt x="1152" y="1234"/>
                  </a:lnTo>
                  <a:lnTo>
                    <a:pt x="1153" y="1222"/>
                  </a:lnTo>
                  <a:lnTo>
                    <a:pt x="1154" y="1210"/>
                  </a:lnTo>
                  <a:lnTo>
                    <a:pt x="1153" y="1188"/>
                  </a:lnTo>
                  <a:lnTo>
                    <a:pt x="1150" y="1168"/>
                  </a:lnTo>
                  <a:lnTo>
                    <a:pt x="1146" y="1151"/>
                  </a:lnTo>
                  <a:lnTo>
                    <a:pt x="1141" y="1136"/>
                  </a:lnTo>
                  <a:lnTo>
                    <a:pt x="1135" y="1122"/>
                  </a:lnTo>
                  <a:lnTo>
                    <a:pt x="1130" y="1111"/>
                  </a:lnTo>
                  <a:lnTo>
                    <a:pt x="1125" y="1103"/>
                  </a:lnTo>
                  <a:lnTo>
                    <a:pt x="1143" y="1082"/>
                  </a:lnTo>
                  <a:lnTo>
                    <a:pt x="1160" y="1062"/>
                  </a:lnTo>
                  <a:lnTo>
                    <a:pt x="1169" y="1066"/>
                  </a:lnTo>
                  <a:lnTo>
                    <a:pt x="1181" y="1070"/>
                  </a:lnTo>
                  <a:lnTo>
                    <a:pt x="1194" y="1074"/>
                  </a:lnTo>
                  <a:lnTo>
                    <a:pt x="1209" y="1078"/>
                  </a:lnTo>
                  <a:lnTo>
                    <a:pt x="1227" y="1080"/>
                  </a:lnTo>
                  <a:lnTo>
                    <a:pt x="1245" y="1081"/>
                  </a:lnTo>
                  <a:lnTo>
                    <a:pt x="1266" y="1081"/>
                  </a:lnTo>
                  <a:lnTo>
                    <a:pt x="1287" y="1078"/>
                  </a:lnTo>
                  <a:lnTo>
                    <a:pt x="1288" y="1078"/>
                  </a:lnTo>
                  <a:lnTo>
                    <a:pt x="1323" y="1019"/>
                  </a:lnTo>
                  <a:lnTo>
                    <a:pt x="1323" y="1018"/>
                  </a:lnTo>
                  <a:lnTo>
                    <a:pt x="1319" y="1007"/>
                  </a:lnTo>
                  <a:lnTo>
                    <a:pt x="1314" y="997"/>
                  </a:lnTo>
                  <a:lnTo>
                    <a:pt x="1305" y="978"/>
                  </a:lnTo>
                  <a:lnTo>
                    <a:pt x="1293" y="962"/>
                  </a:lnTo>
                  <a:lnTo>
                    <a:pt x="1282" y="948"/>
                  </a:lnTo>
                  <a:lnTo>
                    <a:pt x="1271" y="937"/>
                  </a:lnTo>
                  <a:lnTo>
                    <a:pt x="1260" y="928"/>
                  </a:lnTo>
                  <a:lnTo>
                    <a:pt x="1251" y="919"/>
                  </a:lnTo>
                  <a:lnTo>
                    <a:pt x="1243" y="914"/>
                  </a:lnTo>
                  <a:lnTo>
                    <a:pt x="1254" y="882"/>
                  </a:lnTo>
                  <a:lnTo>
                    <a:pt x="1264" y="851"/>
                  </a:lnTo>
                  <a:lnTo>
                    <a:pt x="1272" y="850"/>
                  </a:lnTo>
                  <a:lnTo>
                    <a:pt x="1283" y="849"/>
                  </a:lnTo>
                  <a:lnTo>
                    <a:pt x="1297" y="847"/>
                  </a:lnTo>
                  <a:lnTo>
                    <a:pt x="1314" y="842"/>
                  </a:lnTo>
                  <a:lnTo>
                    <a:pt x="1332" y="836"/>
                  </a:lnTo>
                  <a:lnTo>
                    <a:pt x="1352" y="827"/>
                  </a:lnTo>
                  <a:lnTo>
                    <a:pt x="1361" y="822"/>
                  </a:lnTo>
                  <a:lnTo>
                    <a:pt x="1371" y="816"/>
                  </a:lnTo>
                  <a:lnTo>
                    <a:pt x="1381" y="808"/>
                  </a:lnTo>
                  <a:lnTo>
                    <a:pt x="1392" y="799"/>
                  </a:lnTo>
                  <a:lnTo>
                    <a:pt x="1392" y="730"/>
                  </a:lnTo>
                  <a:close/>
                </a:path>
              </a:pathLst>
            </a:custGeom>
            <a:solidFill>
              <a:srgbClr val="87D2F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51"/>
            <p:cNvSpPr>
              <a:spLocks/>
            </p:cNvSpPr>
            <p:nvPr/>
          </p:nvSpPr>
          <p:spPr bwMode="auto">
            <a:xfrm>
              <a:off x="4613" y="3491"/>
              <a:ext cx="311" cy="310"/>
            </a:xfrm>
            <a:custGeom>
              <a:avLst/>
              <a:gdLst>
                <a:gd name="T0" fmla="*/ 310 w 621"/>
                <a:gd name="T1" fmla="*/ 163 h 621"/>
                <a:gd name="T2" fmla="*/ 308 w 621"/>
                <a:gd name="T3" fmla="*/ 186 h 621"/>
                <a:gd name="T4" fmla="*/ 301 w 621"/>
                <a:gd name="T5" fmla="*/ 208 h 621"/>
                <a:gd name="T6" fmla="*/ 292 w 621"/>
                <a:gd name="T7" fmla="*/ 229 h 621"/>
                <a:gd name="T8" fmla="*/ 280 w 621"/>
                <a:gd name="T9" fmla="*/ 248 h 621"/>
                <a:gd name="T10" fmla="*/ 265 w 621"/>
                <a:gd name="T11" fmla="*/ 265 h 621"/>
                <a:gd name="T12" fmla="*/ 248 w 621"/>
                <a:gd name="T13" fmla="*/ 280 h 621"/>
                <a:gd name="T14" fmla="*/ 229 w 621"/>
                <a:gd name="T15" fmla="*/ 291 h 621"/>
                <a:gd name="T16" fmla="*/ 209 w 621"/>
                <a:gd name="T17" fmla="*/ 301 h 621"/>
                <a:gd name="T18" fmla="*/ 187 w 621"/>
                <a:gd name="T19" fmla="*/ 307 h 621"/>
                <a:gd name="T20" fmla="*/ 163 w 621"/>
                <a:gd name="T21" fmla="*/ 310 h 621"/>
                <a:gd name="T22" fmla="*/ 147 w 621"/>
                <a:gd name="T23" fmla="*/ 310 h 621"/>
                <a:gd name="T24" fmla="*/ 124 w 621"/>
                <a:gd name="T25" fmla="*/ 307 h 621"/>
                <a:gd name="T26" fmla="*/ 102 w 621"/>
                <a:gd name="T27" fmla="*/ 301 h 621"/>
                <a:gd name="T28" fmla="*/ 81 w 621"/>
                <a:gd name="T29" fmla="*/ 291 h 621"/>
                <a:gd name="T30" fmla="*/ 62 w 621"/>
                <a:gd name="T31" fmla="*/ 280 h 621"/>
                <a:gd name="T32" fmla="*/ 45 w 621"/>
                <a:gd name="T33" fmla="*/ 265 h 621"/>
                <a:gd name="T34" fmla="*/ 31 w 621"/>
                <a:gd name="T35" fmla="*/ 248 h 621"/>
                <a:gd name="T36" fmla="*/ 19 w 621"/>
                <a:gd name="T37" fmla="*/ 229 h 621"/>
                <a:gd name="T38" fmla="*/ 9 w 621"/>
                <a:gd name="T39" fmla="*/ 208 h 621"/>
                <a:gd name="T40" fmla="*/ 3 w 621"/>
                <a:gd name="T41" fmla="*/ 186 h 621"/>
                <a:gd name="T42" fmla="*/ 0 w 621"/>
                <a:gd name="T43" fmla="*/ 163 h 621"/>
                <a:gd name="T44" fmla="*/ 0 w 621"/>
                <a:gd name="T45" fmla="*/ 147 h 621"/>
                <a:gd name="T46" fmla="*/ 3 w 621"/>
                <a:gd name="T47" fmla="*/ 124 h 621"/>
                <a:gd name="T48" fmla="*/ 9 w 621"/>
                <a:gd name="T49" fmla="*/ 102 h 621"/>
                <a:gd name="T50" fmla="*/ 19 w 621"/>
                <a:gd name="T51" fmla="*/ 81 h 621"/>
                <a:gd name="T52" fmla="*/ 31 w 621"/>
                <a:gd name="T53" fmla="*/ 62 h 621"/>
                <a:gd name="T54" fmla="*/ 45 w 621"/>
                <a:gd name="T55" fmla="*/ 45 h 621"/>
                <a:gd name="T56" fmla="*/ 62 w 621"/>
                <a:gd name="T57" fmla="*/ 31 h 621"/>
                <a:gd name="T58" fmla="*/ 81 w 621"/>
                <a:gd name="T59" fmla="*/ 18 h 621"/>
                <a:gd name="T60" fmla="*/ 102 w 621"/>
                <a:gd name="T61" fmla="*/ 9 h 621"/>
                <a:gd name="T62" fmla="*/ 124 w 621"/>
                <a:gd name="T63" fmla="*/ 3 h 621"/>
                <a:gd name="T64" fmla="*/ 147 w 621"/>
                <a:gd name="T65" fmla="*/ 0 h 621"/>
                <a:gd name="T66" fmla="*/ 163 w 621"/>
                <a:gd name="T67" fmla="*/ 0 h 621"/>
                <a:gd name="T68" fmla="*/ 187 w 621"/>
                <a:gd name="T69" fmla="*/ 3 h 621"/>
                <a:gd name="T70" fmla="*/ 209 w 621"/>
                <a:gd name="T71" fmla="*/ 9 h 621"/>
                <a:gd name="T72" fmla="*/ 229 w 621"/>
                <a:gd name="T73" fmla="*/ 18 h 621"/>
                <a:gd name="T74" fmla="*/ 248 w 621"/>
                <a:gd name="T75" fmla="*/ 31 h 621"/>
                <a:gd name="T76" fmla="*/ 265 w 621"/>
                <a:gd name="T77" fmla="*/ 45 h 621"/>
                <a:gd name="T78" fmla="*/ 280 w 621"/>
                <a:gd name="T79" fmla="*/ 62 h 621"/>
                <a:gd name="T80" fmla="*/ 292 w 621"/>
                <a:gd name="T81" fmla="*/ 81 h 621"/>
                <a:gd name="T82" fmla="*/ 301 w 621"/>
                <a:gd name="T83" fmla="*/ 102 h 621"/>
                <a:gd name="T84" fmla="*/ 308 w 621"/>
                <a:gd name="T85" fmla="*/ 124 h 621"/>
                <a:gd name="T86" fmla="*/ 310 w 621"/>
                <a:gd name="T87" fmla="*/ 147 h 62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621"/>
                <a:gd name="T134" fmla="*/ 621 w 621"/>
                <a:gd name="T135" fmla="*/ 621 h 62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621">
                  <a:moveTo>
                    <a:pt x="621" y="311"/>
                  </a:moveTo>
                  <a:lnTo>
                    <a:pt x="621" y="311"/>
                  </a:lnTo>
                  <a:lnTo>
                    <a:pt x="620" y="326"/>
                  </a:lnTo>
                  <a:lnTo>
                    <a:pt x="619" y="343"/>
                  </a:lnTo>
                  <a:lnTo>
                    <a:pt x="617" y="358"/>
                  </a:lnTo>
                  <a:lnTo>
                    <a:pt x="615" y="373"/>
                  </a:lnTo>
                  <a:lnTo>
                    <a:pt x="611" y="388"/>
                  </a:lnTo>
                  <a:lnTo>
                    <a:pt x="607" y="403"/>
                  </a:lnTo>
                  <a:lnTo>
                    <a:pt x="602" y="417"/>
                  </a:lnTo>
                  <a:lnTo>
                    <a:pt x="596" y="432"/>
                  </a:lnTo>
                  <a:lnTo>
                    <a:pt x="590" y="445"/>
                  </a:lnTo>
                  <a:lnTo>
                    <a:pt x="583" y="458"/>
                  </a:lnTo>
                  <a:lnTo>
                    <a:pt x="576" y="472"/>
                  </a:lnTo>
                  <a:lnTo>
                    <a:pt x="568" y="484"/>
                  </a:lnTo>
                  <a:lnTo>
                    <a:pt x="560" y="496"/>
                  </a:lnTo>
                  <a:lnTo>
                    <a:pt x="550" y="509"/>
                  </a:lnTo>
                  <a:lnTo>
                    <a:pt x="540" y="520"/>
                  </a:lnTo>
                  <a:lnTo>
                    <a:pt x="530" y="530"/>
                  </a:lnTo>
                  <a:lnTo>
                    <a:pt x="518" y="540"/>
                  </a:lnTo>
                  <a:lnTo>
                    <a:pt x="507" y="551"/>
                  </a:lnTo>
                  <a:lnTo>
                    <a:pt x="496" y="560"/>
                  </a:lnTo>
                  <a:lnTo>
                    <a:pt x="484" y="568"/>
                  </a:lnTo>
                  <a:lnTo>
                    <a:pt x="471" y="576"/>
                  </a:lnTo>
                  <a:lnTo>
                    <a:pt x="458" y="583"/>
                  </a:lnTo>
                  <a:lnTo>
                    <a:pt x="445" y="591"/>
                  </a:lnTo>
                  <a:lnTo>
                    <a:pt x="431" y="597"/>
                  </a:lnTo>
                  <a:lnTo>
                    <a:pt x="417" y="602"/>
                  </a:lnTo>
                  <a:lnTo>
                    <a:pt x="403" y="607"/>
                  </a:lnTo>
                  <a:lnTo>
                    <a:pt x="387" y="611"/>
                  </a:lnTo>
                  <a:lnTo>
                    <a:pt x="373" y="615"/>
                  </a:lnTo>
                  <a:lnTo>
                    <a:pt x="358" y="617"/>
                  </a:lnTo>
                  <a:lnTo>
                    <a:pt x="342" y="619"/>
                  </a:lnTo>
                  <a:lnTo>
                    <a:pt x="326" y="620"/>
                  </a:lnTo>
                  <a:lnTo>
                    <a:pt x="310" y="621"/>
                  </a:lnTo>
                  <a:lnTo>
                    <a:pt x="294" y="620"/>
                  </a:lnTo>
                  <a:lnTo>
                    <a:pt x="279" y="619"/>
                  </a:lnTo>
                  <a:lnTo>
                    <a:pt x="262" y="617"/>
                  </a:lnTo>
                  <a:lnTo>
                    <a:pt x="248" y="615"/>
                  </a:lnTo>
                  <a:lnTo>
                    <a:pt x="233" y="611"/>
                  </a:lnTo>
                  <a:lnTo>
                    <a:pt x="218" y="607"/>
                  </a:lnTo>
                  <a:lnTo>
                    <a:pt x="203" y="602"/>
                  </a:lnTo>
                  <a:lnTo>
                    <a:pt x="189" y="597"/>
                  </a:lnTo>
                  <a:lnTo>
                    <a:pt x="175" y="591"/>
                  </a:lnTo>
                  <a:lnTo>
                    <a:pt x="162" y="583"/>
                  </a:lnTo>
                  <a:lnTo>
                    <a:pt x="148" y="576"/>
                  </a:lnTo>
                  <a:lnTo>
                    <a:pt x="136" y="568"/>
                  </a:lnTo>
                  <a:lnTo>
                    <a:pt x="124" y="560"/>
                  </a:lnTo>
                  <a:lnTo>
                    <a:pt x="113" y="551"/>
                  </a:lnTo>
                  <a:lnTo>
                    <a:pt x="101" y="540"/>
                  </a:lnTo>
                  <a:lnTo>
                    <a:pt x="90" y="530"/>
                  </a:lnTo>
                  <a:lnTo>
                    <a:pt x="80" y="520"/>
                  </a:lnTo>
                  <a:lnTo>
                    <a:pt x="71" y="509"/>
                  </a:lnTo>
                  <a:lnTo>
                    <a:pt x="61" y="496"/>
                  </a:lnTo>
                  <a:lnTo>
                    <a:pt x="52" y="484"/>
                  </a:lnTo>
                  <a:lnTo>
                    <a:pt x="44" y="472"/>
                  </a:lnTo>
                  <a:lnTo>
                    <a:pt x="37" y="458"/>
                  </a:lnTo>
                  <a:lnTo>
                    <a:pt x="30" y="445"/>
                  </a:lnTo>
                  <a:lnTo>
                    <a:pt x="23" y="432"/>
                  </a:lnTo>
                  <a:lnTo>
                    <a:pt x="18" y="417"/>
                  </a:lnTo>
                  <a:lnTo>
                    <a:pt x="13" y="403"/>
                  </a:lnTo>
                  <a:lnTo>
                    <a:pt x="9" y="388"/>
                  </a:lnTo>
                  <a:lnTo>
                    <a:pt x="6" y="373"/>
                  </a:lnTo>
                  <a:lnTo>
                    <a:pt x="3" y="358"/>
                  </a:lnTo>
                  <a:lnTo>
                    <a:pt x="1" y="343"/>
                  </a:lnTo>
                  <a:lnTo>
                    <a:pt x="0" y="326"/>
                  </a:lnTo>
                  <a:lnTo>
                    <a:pt x="0" y="311"/>
                  </a:lnTo>
                  <a:lnTo>
                    <a:pt x="0" y="294"/>
                  </a:lnTo>
                  <a:lnTo>
                    <a:pt x="1" y="279"/>
                  </a:lnTo>
                  <a:lnTo>
                    <a:pt x="3" y="264"/>
                  </a:lnTo>
                  <a:lnTo>
                    <a:pt x="6" y="248"/>
                  </a:lnTo>
                  <a:lnTo>
                    <a:pt x="9" y="233"/>
                  </a:lnTo>
                  <a:lnTo>
                    <a:pt x="13" y="219"/>
                  </a:lnTo>
                  <a:lnTo>
                    <a:pt x="18" y="204"/>
                  </a:lnTo>
                  <a:lnTo>
                    <a:pt x="23" y="190"/>
                  </a:lnTo>
                  <a:lnTo>
                    <a:pt x="30" y="175"/>
                  </a:lnTo>
                  <a:lnTo>
                    <a:pt x="37" y="162"/>
                  </a:lnTo>
                  <a:lnTo>
                    <a:pt x="44" y="150"/>
                  </a:lnTo>
                  <a:lnTo>
                    <a:pt x="52" y="137"/>
                  </a:lnTo>
                  <a:lnTo>
                    <a:pt x="61" y="124"/>
                  </a:lnTo>
                  <a:lnTo>
                    <a:pt x="71" y="113"/>
                  </a:lnTo>
                  <a:lnTo>
                    <a:pt x="80" y="102"/>
                  </a:lnTo>
                  <a:lnTo>
                    <a:pt x="90" y="90"/>
                  </a:lnTo>
                  <a:lnTo>
                    <a:pt x="101" y="80"/>
                  </a:lnTo>
                  <a:lnTo>
                    <a:pt x="113" y="71"/>
                  </a:lnTo>
                  <a:lnTo>
                    <a:pt x="124" y="62"/>
                  </a:lnTo>
                  <a:lnTo>
                    <a:pt x="136" y="53"/>
                  </a:lnTo>
                  <a:lnTo>
                    <a:pt x="148" y="45"/>
                  </a:lnTo>
                  <a:lnTo>
                    <a:pt x="162" y="37"/>
                  </a:lnTo>
                  <a:lnTo>
                    <a:pt x="175" y="31"/>
                  </a:lnTo>
                  <a:lnTo>
                    <a:pt x="189" y="24"/>
                  </a:lnTo>
                  <a:lnTo>
                    <a:pt x="203" y="19"/>
                  </a:lnTo>
                  <a:lnTo>
                    <a:pt x="218" y="14"/>
                  </a:lnTo>
                  <a:lnTo>
                    <a:pt x="233" y="9"/>
                  </a:lnTo>
                  <a:lnTo>
                    <a:pt x="248" y="6"/>
                  </a:lnTo>
                  <a:lnTo>
                    <a:pt x="262" y="3"/>
                  </a:lnTo>
                  <a:lnTo>
                    <a:pt x="279" y="1"/>
                  </a:lnTo>
                  <a:lnTo>
                    <a:pt x="294" y="0"/>
                  </a:lnTo>
                  <a:lnTo>
                    <a:pt x="310" y="0"/>
                  </a:lnTo>
                  <a:lnTo>
                    <a:pt x="326" y="0"/>
                  </a:lnTo>
                  <a:lnTo>
                    <a:pt x="342" y="1"/>
                  </a:lnTo>
                  <a:lnTo>
                    <a:pt x="358" y="3"/>
                  </a:lnTo>
                  <a:lnTo>
                    <a:pt x="373" y="6"/>
                  </a:lnTo>
                  <a:lnTo>
                    <a:pt x="387" y="9"/>
                  </a:lnTo>
                  <a:lnTo>
                    <a:pt x="403" y="14"/>
                  </a:lnTo>
                  <a:lnTo>
                    <a:pt x="417" y="19"/>
                  </a:lnTo>
                  <a:lnTo>
                    <a:pt x="431" y="24"/>
                  </a:lnTo>
                  <a:lnTo>
                    <a:pt x="445" y="31"/>
                  </a:lnTo>
                  <a:lnTo>
                    <a:pt x="458" y="37"/>
                  </a:lnTo>
                  <a:lnTo>
                    <a:pt x="471" y="45"/>
                  </a:lnTo>
                  <a:lnTo>
                    <a:pt x="484" y="53"/>
                  </a:lnTo>
                  <a:lnTo>
                    <a:pt x="496" y="62"/>
                  </a:lnTo>
                  <a:lnTo>
                    <a:pt x="507" y="71"/>
                  </a:lnTo>
                  <a:lnTo>
                    <a:pt x="518" y="80"/>
                  </a:lnTo>
                  <a:lnTo>
                    <a:pt x="530" y="90"/>
                  </a:lnTo>
                  <a:lnTo>
                    <a:pt x="540" y="102"/>
                  </a:lnTo>
                  <a:lnTo>
                    <a:pt x="550" y="113"/>
                  </a:lnTo>
                  <a:lnTo>
                    <a:pt x="560" y="124"/>
                  </a:lnTo>
                  <a:lnTo>
                    <a:pt x="568" y="137"/>
                  </a:lnTo>
                  <a:lnTo>
                    <a:pt x="576" y="150"/>
                  </a:lnTo>
                  <a:lnTo>
                    <a:pt x="583" y="162"/>
                  </a:lnTo>
                  <a:lnTo>
                    <a:pt x="590" y="175"/>
                  </a:lnTo>
                  <a:lnTo>
                    <a:pt x="596" y="190"/>
                  </a:lnTo>
                  <a:lnTo>
                    <a:pt x="602" y="204"/>
                  </a:lnTo>
                  <a:lnTo>
                    <a:pt x="607" y="219"/>
                  </a:lnTo>
                  <a:lnTo>
                    <a:pt x="611" y="233"/>
                  </a:lnTo>
                  <a:lnTo>
                    <a:pt x="615" y="248"/>
                  </a:lnTo>
                  <a:lnTo>
                    <a:pt x="617" y="264"/>
                  </a:lnTo>
                  <a:lnTo>
                    <a:pt x="619" y="279"/>
                  </a:lnTo>
                  <a:lnTo>
                    <a:pt x="620" y="294"/>
                  </a:lnTo>
                  <a:lnTo>
                    <a:pt x="621" y="31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26" name="Group 14"/>
          <p:cNvGrpSpPr>
            <a:grpSpLocks/>
          </p:cNvGrpSpPr>
          <p:nvPr/>
        </p:nvGrpSpPr>
        <p:grpSpPr bwMode="auto">
          <a:xfrm>
            <a:off x="7924800" y="4992688"/>
            <a:ext cx="614363" cy="614362"/>
            <a:chOff x="4972" y="3155"/>
            <a:chExt cx="387" cy="387"/>
          </a:xfrm>
        </p:grpSpPr>
        <p:sp>
          <p:nvSpPr>
            <p:cNvPr id="6151" name="Freeform 52"/>
            <p:cNvSpPr>
              <a:spLocks noEditPoints="1"/>
            </p:cNvSpPr>
            <p:nvPr/>
          </p:nvSpPr>
          <p:spPr bwMode="auto">
            <a:xfrm>
              <a:off x="4972" y="3155"/>
              <a:ext cx="387" cy="387"/>
            </a:xfrm>
            <a:custGeom>
              <a:avLst/>
              <a:gdLst>
                <a:gd name="T0" fmla="*/ 366 w 775"/>
                <a:gd name="T1" fmla="*/ 285 h 775"/>
                <a:gd name="T2" fmla="*/ 278 w 775"/>
                <a:gd name="T3" fmla="*/ 297 h 775"/>
                <a:gd name="T4" fmla="*/ 271 w 775"/>
                <a:gd name="T5" fmla="*/ 303 h 775"/>
                <a:gd name="T6" fmla="*/ 253 w 775"/>
                <a:gd name="T7" fmla="*/ 383 h 775"/>
                <a:gd name="T8" fmla="*/ 181 w 775"/>
                <a:gd name="T9" fmla="*/ 325 h 775"/>
                <a:gd name="T10" fmla="*/ 174 w 775"/>
                <a:gd name="T11" fmla="*/ 324 h 775"/>
                <a:gd name="T12" fmla="*/ 102 w 775"/>
                <a:gd name="T13" fmla="*/ 373 h 775"/>
                <a:gd name="T14" fmla="*/ 94 w 775"/>
                <a:gd name="T15" fmla="*/ 276 h 775"/>
                <a:gd name="T16" fmla="*/ 90 w 775"/>
                <a:gd name="T17" fmla="*/ 269 h 775"/>
                <a:gd name="T18" fmla="*/ 8 w 775"/>
                <a:gd name="T19" fmla="*/ 257 h 775"/>
                <a:gd name="T20" fmla="*/ 68 w 775"/>
                <a:gd name="T21" fmla="*/ 178 h 775"/>
                <a:gd name="T22" fmla="*/ 70 w 775"/>
                <a:gd name="T23" fmla="*/ 166 h 775"/>
                <a:gd name="T24" fmla="*/ 43 w 775"/>
                <a:gd name="T25" fmla="*/ 67 h 775"/>
                <a:gd name="T26" fmla="*/ 118 w 775"/>
                <a:gd name="T27" fmla="*/ 92 h 775"/>
                <a:gd name="T28" fmla="*/ 132 w 775"/>
                <a:gd name="T29" fmla="*/ 8 h 775"/>
                <a:gd name="T30" fmla="*/ 213 w 775"/>
                <a:gd name="T31" fmla="*/ 67 h 775"/>
                <a:gd name="T32" fmla="*/ 222 w 775"/>
                <a:gd name="T33" fmla="*/ 68 h 775"/>
                <a:gd name="T34" fmla="*/ 282 w 775"/>
                <a:gd name="T35" fmla="*/ 19 h 775"/>
                <a:gd name="T36" fmla="*/ 301 w 775"/>
                <a:gd name="T37" fmla="*/ 118 h 775"/>
                <a:gd name="T38" fmla="*/ 305 w 775"/>
                <a:gd name="T39" fmla="*/ 124 h 775"/>
                <a:gd name="T40" fmla="*/ 381 w 775"/>
                <a:gd name="T41" fmla="*/ 138 h 775"/>
                <a:gd name="T42" fmla="*/ 326 w 775"/>
                <a:gd name="T43" fmla="*/ 212 h 775"/>
                <a:gd name="T44" fmla="*/ 325 w 775"/>
                <a:gd name="T45" fmla="*/ 221 h 775"/>
                <a:gd name="T46" fmla="*/ 323 w 775"/>
                <a:gd name="T47" fmla="*/ 229 h 775"/>
                <a:gd name="T48" fmla="*/ 192 w 775"/>
                <a:gd name="T49" fmla="*/ 126 h 775"/>
                <a:gd name="T50" fmla="*/ 179 w 775"/>
                <a:gd name="T51" fmla="*/ 128 h 775"/>
                <a:gd name="T52" fmla="*/ 167 w 775"/>
                <a:gd name="T53" fmla="*/ 131 h 775"/>
                <a:gd name="T54" fmla="*/ 156 w 775"/>
                <a:gd name="T55" fmla="*/ 138 h 775"/>
                <a:gd name="T56" fmla="*/ 147 w 775"/>
                <a:gd name="T57" fmla="*/ 145 h 775"/>
                <a:gd name="T58" fmla="*/ 138 w 775"/>
                <a:gd name="T59" fmla="*/ 154 h 775"/>
                <a:gd name="T60" fmla="*/ 133 w 775"/>
                <a:gd name="T61" fmla="*/ 165 h 775"/>
                <a:gd name="T62" fmla="*/ 129 w 775"/>
                <a:gd name="T63" fmla="*/ 178 h 775"/>
                <a:gd name="T64" fmla="*/ 128 w 775"/>
                <a:gd name="T65" fmla="*/ 190 h 775"/>
                <a:gd name="T66" fmla="*/ 128 w 775"/>
                <a:gd name="T67" fmla="*/ 197 h 775"/>
                <a:gd name="T68" fmla="*/ 131 w 775"/>
                <a:gd name="T69" fmla="*/ 209 h 775"/>
                <a:gd name="T70" fmla="*/ 135 w 775"/>
                <a:gd name="T71" fmla="*/ 221 h 775"/>
                <a:gd name="T72" fmla="*/ 142 w 775"/>
                <a:gd name="T73" fmla="*/ 231 h 775"/>
                <a:gd name="T74" fmla="*/ 151 w 775"/>
                <a:gd name="T75" fmla="*/ 240 h 775"/>
                <a:gd name="T76" fmla="*/ 161 w 775"/>
                <a:gd name="T77" fmla="*/ 246 h 775"/>
                <a:gd name="T78" fmla="*/ 173 w 775"/>
                <a:gd name="T79" fmla="*/ 251 h 775"/>
                <a:gd name="T80" fmla="*/ 185 w 775"/>
                <a:gd name="T81" fmla="*/ 254 h 775"/>
                <a:gd name="T82" fmla="*/ 192 w 775"/>
                <a:gd name="T83" fmla="*/ 254 h 775"/>
                <a:gd name="T84" fmla="*/ 204 w 775"/>
                <a:gd name="T85" fmla="*/ 253 h 775"/>
                <a:gd name="T86" fmla="*/ 216 w 775"/>
                <a:gd name="T87" fmla="*/ 249 h 775"/>
                <a:gd name="T88" fmla="*/ 227 w 775"/>
                <a:gd name="T89" fmla="*/ 243 h 775"/>
                <a:gd name="T90" fmla="*/ 237 w 775"/>
                <a:gd name="T91" fmla="*/ 235 h 775"/>
                <a:gd name="T92" fmla="*/ 244 w 775"/>
                <a:gd name="T93" fmla="*/ 226 h 775"/>
                <a:gd name="T94" fmla="*/ 250 w 775"/>
                <a:gd name="T95" fmla="*/ 215 h 775"/>
                <a:gd name="T96" fmla="*/ 254 w 775"/>
                <a:gd name="T97" fmla="*/ 203 h 775"/>
                <a:gd name="T98" fmla="*/ 255 w 775"/>
                <a:gd name="T99" fmla="*/ 190 h 775"/>
                <a:gd name="T100" fmla="*/ 255 w 775"/>
                <a:gd name="T101" fmla="*/ 184 h 775"/>
                <a:gd name="T102" fmla="*/ 253 w 775"/>
                <a:gd name="T103" fmla="*/ 171 h 775"/>
                <a:gd name="T104" fmla="*/ 247 w 775"/>
                <a:gd name="T105" fmla="*/ 160 h 775"/>
                <a:gd name="T106" fmla="*/ 241 w 775"/>
                <a:gd name="T107" fmla="*/ 150 h 775"/>
                <a:gd name="T108" fmla="*/ 232 w 775"/>
                <a:gd name="T109" fmla="*/ 141 h 775"/>
                <a:gd name="T110" fmla="*/ 222 w 775"/>
                <a:gd name="T111" fmla="*/ 134 h 775"/>
                <a:gd name="T112" fmla="*/ 211 w 775"/>
                <a:gd name="T113" fmla="*/ 129 h 775"/>
                <a:gd name="T114" fmla="*/ 198 w 775"/>
                <a:gd name="T115" fmla="*/ 127 h 775"/>
                <a:gd name="T116" fmla="*/ 192 w 775"/>
                <a:gd name="T117" fmla="*/ 126 h 7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75"/>
                <a:gd name="T178" fmla="*/ 0 h 775"/>
                <a:gd name="T179" fmla="*/ 775 w 775"/>
                <a:gd name="T180" fmla="*/ 775 h 77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75" h="775">
                  <a:moveTo>
                    <a:pt x="646" y="459"/>
                  </a:moveTo>
                  <a:lnTo>
                    <a:pt x="733" y="571"/>
                  </a:lnTo>
                  <a:lnTo>
                    <a:pt x="677" y="642"/>
                  </a:lnTo>
                  <a:lnTo>
                    <a:pt x="557" y="595"/>
                  </a:lnTo>
                  <a:lnTo>
                    <a:pt x="542" y="607"/>
                  </a:lnTo>
                  <a:lnTo>
                    <a:pt x="526" y="617"/>
                  </a:lnTo>
                  <a:lnTo>
                    <a:pt x="507" y="766"/>
                  </a:lnTo>
                  <a:lnTo>
                    <a:pt x="417" y="775"/>
                  </a:lnTo>
                  <a:lnTo>
                    <a:pt x="362" y="651"/>
                  </a:lnTo>
                  <a:lnTo>
                    <a:pt x="349" y="649"/>
                  </a:lnTo>
                  <a:lnTo>
                    <a:pt x="336" y="646"/>
                  </a:lnTo>
                  <a:lnTo>
                    <a:pt x="205" y="746"/>
                  </a:lnTo>
                  <a:lnTo>
                    <a:pt x="135" y="688"/>
                  </a:lnTo>
                  <a:lnTo>
                    <a:pt x="189" y="552"/>
                  </a:lnTo>
                  <a:lnTo>
                    <a:pt x="180" y="539"/>
                  </a:lnTo>
                  <a:lnTo>
                    <a:pt x="171" y="526"/>
                  </a:lnTo>
                  <a:lnTo>
                    <a:pt x="16" y="515"/>
                  </a:lnTo>
                  <a:lnTo>
                    <a:pt x="0" y="426"/>
                  </a:lnTo>
                  <a:lnTo>
                    <a:pt x="137" y="357"/>
                  </a:lnTo>
                  <a:lnTo>
                    <a:pt x="141" y="332"/>
                  </a:lnTo>
                  <a:lnTo>
                    <a:pt x="34" y="208"/>
                  </a:lnTo>
                  <a:lnTo>
                    <a:pt x="87" y="135"/>
                  </a:lnTo>
                  <a:lnTo>
                    <a:pt x="237" y="184"/>
                  </a:lnTo>
                  <a:lnTo>
                    <a:pt x="258" y="171"/>
                  </a:lnTo>
                  <a:lnTo>
                    <a:pt x="265" y="16"/>
                  </a:lnTo>
                  <a:lnTo>
                    <a:pt x="355" y="0"/>
                  </a:lnTo>
                  <a:lnTo>
                    <a:pt x="426" y="134"/>
                  </a:lnTo>
                  <a:lnTo>
                    <a:pt x="444" y="136"/>
                  </a:lnTo>
                  <a:lnTo>
                    <a:pt x="462" y="140"/>
                  </a:lnTo>
                  <a:lnTo>
                    <a:pt x="564" y="39"/>
                  </a:lnTo>
                  <a:lnTo>
                    <a:pt x="641" y="87"/>
                  </a:lnTo>
                  <a:lnTo>
                    <a:pt x="603" y="236"/>
                  </a:lnTo>
                  <a:lnTo>
                    <a:pt x="611" y="249"/>
                  </a:lnTo>
                  <a:lnTo>
                    <a:pt x="620" y="262"/>
                  </a:lnTo>
                  <a:lnTo>
                    <a:pt x="763" y="276"/>
                  </a:lnTo>
                  <a:lnTo>
                    <a:pt x="775" y="366"/>
                  </a:lnTo>
                  <a:lnTo>
                    <a:pt x="653" y="424"/>
                  </a:lnTo>
                  <a:lnTo>
                    <a:pt x="650" y="442"/>
                  </a:lnTo>
                  <a:lnTo>
                    <a:pt x="646" y="459"/>
                  </a:lnTo>
                  <a:close/>
                  <a:moveTo>
                    <a:pt x="384" y="253"/>
                  </a:moveTo>
                  <a:lnTo>
                    <a:pt x="384" y="253"/>
                  </a:lnTo>
                  <a:lnTo>
                    <a:pt x="370" y="254"/>
                  </a:lnTo>
                  <a:lnTo>
                    <a:pt x="358" y="256"/>
                  </a:lnTo>
                  <a:lnTo>
                    <a:pt x="346" y="259"/>
                  </a:lnTo>
                  <a:lnTo>
                    <a:pt x="334" y="263"/>
                  </a:lnTo>
                  <a:lnTo>
                    <a:pt x="322" y="268"/>
                  </a:lnTo>
                  <a:lnTo>
                    <a:pt x="312" y="276"/>
                  </a:lnTo>
                  <a:lnTo>
                    <a:pt x="302" y="283"/>
                  </a:lnTo>
                  <a:lnTo>
                    <a:pt x="294" y="291"/>
                  </a:lnTo>
                  <a:lnTo>
                    <a:pt x="285" y="300"/>
                  </a:lnTo>
                  <a:lnTo>
                    <a:pt x="277" y="309"/>
                  </a:lnTo>
                  <a:lnTo>
                    <a:pt x="271" y="321"/>
                  </a:lnTo>
                  <a:lnTo>
                    <a:pt x="266" y="331"/>
                  </a:lnTo>
                  <a:lnTo>
                    <a:pt x="262" y="343"/>
                  </a:lnTo>
                  <a:lnTo>
                    <a:pt x="259" y="356"/>
                  </a:lnTo>
                  <a:lnTo>
                    <a:pt x="257" y="368"/>
                  </a:lnTo>
                  <a:lnTo>
                    <a:pt x="256" y="381"/>
                  </a:lnTo>
                  <a:lnTo>
                    <a:pt x="257" y="395"/>
                  </a:lnTo>
                  <a:lnTo>
                    <a:pt x="259" y="407"/>
                  </a:lnTo>
                  <a:lnTo>
                    <a:pt x="262" y="419"/>
                  </a:lnTo>
                  <a:lnTo>
                    <a:pt x="266" y="430"/>
                  </a:lnTo>
                  <a:lnTo>
                    <a:pt x="271" y="442"/>
                  </a:lnTo>
                  <a:lnTo>
                    <a:pt x="277" y="453"/>
                  </a:lnTo>
                  <a:lnTo>
                    <a:pt x="285" y="462"/>
                  </a:lnTo>
                  <a:lnTo>
                    <a:pt x="294" y="471"/>
                  </a:lnTo>
                  <a:lnTo>
                    <a:pt x="302" y="480"/>
                  </a:lnTo>
                  <a:lnTo>
                    <a:pt x="312" y="487"/>
                  </a:lnTo>
                  <a:lnTo>
                    <a:pt x="322" y="493"/>
                  </a:lnTo>
                  <a:lnTo>
                    <a:pt x="334" y="499"/>
                  </a:lnTo>
                  <a:lnTo>
                    <a:pt x="346" y="503"/>
                  </a:lnTo>
                  <a:lnTo>
                    <a:pt x="358" y="506"/>
                  </a:lnTo>
                  <a:lnTo>
                    <a:pt x="370" y="508"/>
                  </a:lnTo>
                  <a:lnTo>
                    <a:pt x="384" y="508"/>
                  </a:lnTo>
                  <a:lnTo>
                    <a:pt x="396" y="508"/>
                  </a:lnTo>
                  <a:lnTo>
                    <a:pt x="409" y="506"/>
                  </a:lnTo>
                  <a:lnTo>
                    <a:pt x="422" y="503"/>
                  </a:lnTo>
                  <a:lnTo>
                    <a:pt x="433" y="499"/>
                  </a:lnTo>
                  <a:lnTo>
                    <a:pt x="444" y="493"/>
                  </a:lnTo>
                  <a:lnTo>
                    <a:pt x="454" y="487"/>
                  </a:lnTo>
                  <a:lnTo>
                    <a:pt x="465" y="480"/>
                  </a:lnTo>
                  <a:lnTo>
                    <a:pt x="474" y="471"/>
                  </a:lnTo>
                  <a:lnTo>
                    <a:pt x="482" y="462"/>
                  </a:lnTo>
                  <a:lnTo>
                    <a:pt x="489" y="453"/>
                  </a:lnTo>
                  <a:lnTo>
                    <a:pt x="495" y="442"/>
                  </a:lnTo>
                  <a:lnTo>
                    <a:pt x="501" y="430"/>
                  </a:lnTo>
                  <a:lnTo>
                    <a:pt x="506" y="419"/>
                  </a:lnTo>
                  <a:lnTo>
                    <a:pt x="509" y="407"/>
                  </a:lnTo>
                  <a:lnTo>
                    <a:pt x="511" y="395"/>
                  </a:lnTo>
                  <a:lnTo>
                    <a:pt x="511" y="381"/>
                  </a:lnTo>
                  <a:lnTo>
                    <a:pt x="511" y="368"/>
                  </a:lnTo>
                  <a:lnTo>
                    <a:pt x="509" y="356"/>
                  </a:lnTo>
                  <a:lnTo>
                    <a:pt x="506" y="343"/>
                  </a:lnTo>
                  <a:lnTo>
                    <a:pt x="501" y="331"/>
                  </a:lnTo>
                  <a:lnTo>
                    <a:pt x="495" y="321"/>
                  </a:lnTo>
                  <a:lnTo>
                    <a:pt x="489" y="309"/>
                  </a:lnTo>
                  <a:lnTo>
                    <a:pt x="482" y="300"/>
                  </a:lnTo>
                  <a:lnTo>
                    <a:pt x="474" y="291"/>
                  </a:lnTo>
                  <a:lnTo>
                    <a:pt x="465" y="283"/>
                  </a:lnTo>
                  <a:lnTo>
                    <a:pt x="454" y="276"/>
                  </a:lnTo>
                  <a:lnTo>
                    <a:pt x="444" y="268"/>
                  </a:lnTo>
                  <a:lnTo>
                    <a:pt x="433" y="263"/>
                  </a:lnTo>
                  <a:lnTo>
                    <a:pt x="422" y="259"/>
                  </a:lnTo>
                  <a:lnTo>
                    <a:pt x="409" y="256"/>
                  </a:lnTo>
                  <a:lnTo>
                    <a:pt x="396" y="254"/>
                  </a:lnTo>
                  <a:lnTo>
                    <a:pt x="384" y="253"/>
                  </a:lnTo>
                  <a:close/>
                </a:path>
              </a:pathLst>
            </a:custGeom>
            <a:solidFill>
              <a:srgbClr val="7AA1D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53"/>
            <p:cNvSpPr>
              <a:spLocks/>
            </p:cNvSpPr>
            <p:nvPr/>
          </p:nvSpPr>
          <p:spPr bwMode="auto">
            <a:xfrm>
              <a:off x="5074" y="3256"/>
              <a:ext cx="180" cy="180"/>
            </a:xfrm>
            <a:custGeom>
              <a:avLst/>
              <a:gdLst>
                <a:gd name="T0" fmla="*/ 180 w 360"/>
                <a:gd name="T1" fmla="*/ 90 h 360"/>
                <a:gd name="T2" fmla="*/ 178 w 360"/>
                <a:gd name="T3" fmla="*/ 108 h 360"/>
                <a:gd name="T4" fmla="*/ 173 w 360"/>
                <a:gd name="T5" fmla="*/ 125 h 360"/>
                <a:gd name="T6" fmla="*/ 165 w 360"/>
                <a:gd name="T7" fmla="*/ 141 h 360"/>
                <a:gd name="T8" fmla="*/ 154 w 360"/>
                <a:gd name="T9" fmla="*/ 154 h 360"/>
                <a:gd name="T10" fmla="*/ 140 w 360"/>
                <a:gd name="T11" fmla="*/ 165 h 360"/>
                <a:gd name="T12" fmla="*/ 125 w 360"/>
                <a:gd name="T13" fmla="*/ 173 h 360"/>
                <a:gd name="T14" fmla="*/ 109 w 360"/>
                <a:gd name="T15" fmla="*/ 179 h 360"/>
                <a:gd name="T16" fmla="*/ 90 w 360"/>
                <a:gd name="T17" fmla="*/ 180 h 360"/>
                <a:gd name="T18" fmla="*/ 81 w 360"/>
                <a:gd name="T19" fmla="*/ 180 h 360"/>
                <a:gd name="T20" fmla="*/ 63 w 360"/>
                <a:gd name="T21" fmla="*/ 176 h 360"/>
                <a:gd name="T22" fmla="*/ 48 w 360"/>
                <a:gd name="T23" fmla="*/ 169 h 360"/>
                <a:gd name="T24" fmla="*/ 33 w 360"/>
                <a:gd name="T25" fmla="*/ 160 h 360"/>
                <a:gd name="T26" fmla="*/ 21 w 360"/>
                <a:gd name="T27" fmla="*/ 147 h 360"/>
                <a:gd name="T28" fmla="*/ 11 w 360"/>
                <a:gd name="T29" fmla="*/ 133 h 360"/>
                <a:gd name="T30" fmla="*/ 5 w 360"/>
                <a:gd name="T31" fmla="*/ 117 h 360"/>
                <a:gd name="T32" fmla="*/ 1 w 360"/>
                <a:gd name="T33" fmla="*/ 100 h 360"/>
                <a:gd name="T34" fmla="*/ 0 w 360"/>
                <a:gd name="T35" fmla="*/ 90 h 360"/>
                <a:gd name="T36" fmla="*/ 2 w 360"/>
                <a:gd name="T37" fmla="*/ 72 h 360"/>
                <a:gd name="T38" fmla="*/ 8 w 360"/>
                <a:gd name="T39" fmla="*/ 56 h 360"/>
                <a:gd name="T40" fmla="*/ 16 w 360"/>
                <a:gd name="T41" fmla="*/ 40 h 360"/>
                <a:gd name="T42" fmla="*/ 27 w 360"/>
                <a:gd name="T43" fmla="*/ 27 h 360"/>
                <a:gd name="T44" fmla="*/ 40 w 360"/>
                <a:gd name="T45" fmla="*/ 16 h 360"/>
                <a:gd name="T46" fmla="*/ 55 w 360"/>
                <a:gd name="T47" fmla="*/ 7 h 360"/>
                <a:gd name="T48" fmla="*/ 72 w 360"/>
                <a:gd name="T49" fmla="*/ 2 h 360"/>
                <a:gd name="T50" fmla="*/ 90 w 360"/>
                <a:gd name="T51" fmla="*/ 0 h 360"/>
                <a:gd name="T52" fmla="*/ 99 w 360"/>
                <a:gd name="T53" fmla="*/ 1 h 360"/>
                <a:gd name="T54" fmla="*/ 117 w 360"/>
                <a:gd name="T55" fmla="*/ 4 h 360"/>
                <a:gd name="T56" fmla="*/ 133 w 360"/>
                <a:gd name="T57" fmla="*/ 11 h 360"/>
                <a:gd name="T58" fmla="*/ 148 w 360"/>
                <a:gd name="T59" fmla="*/ 21 h 360"/>
                <a:gd name="T60" fmla="*/ 160 w 360"/>
                <a:gd name="T61" fmla="*/ 33 h 360"/>
                <a:gd name="T62" fmla="*/ 170 w 360"/>
                <a:gd name="T63" fmla="*/ 47 h 360"/>
                <a:gd name="T64" fmla="*/ 176 w 360"/>
                <a:gd name="T65" fmla="*/ 64 h 360"/>
                <a:gd name="T66" fmla="*/ 180 w 360"/>
                <a:gd name="T67" fmla="*/ 81 h 360"/>
                <a:gd name="T68" fmla="*/ 180 w 360"/>
                <a:gd name="T69" fmla="*/ 90 h 3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60"/>
                <a:gd name="T106" fmla="*/ 0 h 360"/>
                <a:gd name="T107" fmla="*/ 360 w 360"/>
                <a:gd name="T108" fmla="*/ 360 h 3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60" h="360">
                  <a:moveTo>
                    <a:pt x="360" y="180"/>
                  </a:moveTo>
                  <a:lnTo>
                    <a:pt x="360" y="180"/>
                  </a:lnTo>
                  <a:lnTo>
                    <a:pt x="359" y="199"/>
                  </a:lnTo>
                  <a:lnTo>
                    <a:pt x="356" y="216"/>
                  </a:lnTo>
                  <a:lnTo>
                    <a:pt x="352" y="234"/>
                  </a:lnTo>
                  <a:lnTo>
                    <a:pt x="346" y="250"/>
                  </a:lnTo>
                  <a:lnTo>
                    <a:pt x="339" y="266"/>
                  </a:lnTo>
                  <a:lnTo>
                    <a:pt x="329" y="281"/>
                  </a:lnTo>
                  <a:lnTo>
                    <a:pt x="319" y="294"/>
                  </a:lnTo>
                  <a:lnTo>
                    <a:pt x="307" y="307"/>
                  </a:lnTo>
                  <a:lnTo>
                    <a:pt x="295" y="319"/>
                  </a:lnTo>
                  <a:lnTo>
                    <a:pt x="280" y="329"/>
                  </a:lnTo>
                  <a:lnTo>
                    <a:pt x="266" y="338"/>
                  </a:lnTo>
                  <a:lnTo>
                    <a:pt x="250" y="346"/>
                  </a:lnTo>
                  <a:lnTo>
                    <a:pt x="234" y="351"/>
                  </a:lnTo>
                  <a:lnTo>
                    <a:pt x="217" y="357"/>
                  </a:lnTo>
                  <a:lnTo>
                    <a:pt x="198" y="359"/>
                  </a:lnTo>
                  <a:lnTo>
                    <a:pt x="180" y="360"/>
                  </a:lnTo>
                  <a:lnTo>
                    <a:pt x="161" y="359"/>
                  </a:lnTo>
                  <a:lnTo>
                    <a:pt x="144" y="357"/>
                  </a:lnTo>
                  <a:lnTo>
                    <a:pt x="126" y="351"/>
                  </a:lnTo>
                  <a:lnTo>
                    <a:pt x="110" y="346"/>
                  </a:lnTo>
                  <a:lnTo>
                    <a:pt x="95" y="338"/>
                  </a:lnTo>
                  <a:lnTo>
                    <a:pt x="79" y="329"/>
                  </a:lnTo>
                  <a:lnTo>
                    <a:pt x="66" y="319"/>
                  </a:lnTo>
                  <a:lnTo>
                    <a:pt x="53" y="307"/>
                  </a:lnTo>
                  <a:lnTo>
                    <a:pt x="41" y="294"/>
                  </a:lnTo>
                  <a:lnTo>
                    <a:pt x="31" y="281"/>
                  </a:lnTo>
                  <a:lnTo>
                    <a:pt x="22" y="266"/>
                  </a:lnTo>
                  <a:lnTo>
                    <a:pt x="15" y="250"/>
                  </a:lnTo>
                  <a:lnTo>
                    <a:pt x="9" y="234"/>
                  </a:lnTo>
                  <a:lnTo>
                    <a:pt x="3" y="216"/>
                  </a:lnTo>
                  <a:lnTo>
                    <a:pt x="1" y="199"/>
                  </a:lnTo>
                  <a:lnTo>
                    <a:pt x="0" y="180"/>
                  </a:lnTo>
                  <a:lnTo>
                    <a:pt x="1" y="162"/>
                  </a:lnTo>
                  <a:lnTo>
                    <a:pt x="3" y="144"/>
                  </a:lnTo>
                  <a:lnTo>
                    <a:pt x="9" y="127"/>
                  </a:lnTo>
                  <a:lnTo>
                    <a:pt x="15" y="111"/>
                  </a:lnTo>
                  <a:lnTo>
                    <a:pt x="22" y="94"/>
                  </a:lnTo>
                  <a:lnTo>
                    <a:pt x="31" y="80"/>
                  </a:lnTo>
                  <a:lnTo>
                    <a:pt x="41" y="65"/>
                  </a:lnTo>
                  <a:lnTo>
                    <a:pt x="53" y="53"/>
                  </a:lnTo>
                  <a:lnTo>
                    <a:pt x="66" y="42"/>
                  </a:lnTo>
                  <a:lnTo>
                    <a:pt x="79" y="31"/>
                  </a:lnTo>
                  <a:lnTo>
                    <a:pt x="95" y="22"/>
                  </a:lnTo>
                  <a:lnTo>
                    <a:pt x="110" y="14"/>
                  </a:lnTo>
                  <a:lnTo>
                    <a:pt x="126" y="8"/>
                  </a:lnTo>
                  <a:lnTo>
                    <a:pt x="144" y="4"/>
                  </a:lnTo>
                  <a:lnTo>
                    <a:pt x="161" y="1"/>
                  </a:lnTo>
                  <a:lnTo>
                    <a:pt x="180" y="0"/>
                  </a:lnTo>
                  <a:lnTo>
                    <a:pt x="198" y="1"/>
                  </a:lnTo>
                  <a:lnTo>
                    <a:pt x="217" y="4"/>
                  </a:lnTo>
                  <a:lnTo>
                    <a:pt x="234" y="8"/>
                  </a:lnTo>
                  <a:lnTo>
                    <a:pt x="250" y="14"/>
                  </a:lnTo>
                  <a:lnTo>
                    <a:pt x="266" y="22"/>
                  </a:lnTo>
                  <a:lnTo>
                    <a:pt x="280" y="31"/>
                  </a:lnTo>
                  <a:lnTo>
                    <a:pt x="295" y="42"/>
                  </a:lnTo>
                  <a:lnTo>
                    <a:pt x="307" y="53"/>
                  </a:lnTo>
                  <a:lnTo>
                    <a:pt x="319" y="65"/>
                  </a:lnTo>
                  <a:lnTo>
                    <a:pt x="329" y="80"/>
                  </a:lnTo>
                  <a:lnTo>
                    <a:pt x="339" y="94"/>
                  </a:lnTo>
                  <a:lnTo>
                    <a:pt x="346" y="111"/>
                  </a:lnTo>
                  <a:lnTo>
                    <a:pt x="352" y="127"/>
                  </a:lnTo>
                  <a:lnTo>
                    <a:pt x="356" y="144"/>
                  </a:lnTo>
                  <a:lnTo>
                    <a:pt x="359" y="162"/>
                  </a:lnTo>
                  <a:lnTo>
                    <a:pt x="360" y="18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8" name="Freeform 15"/>
          <p:cNvSpPr>
            <a:spLocks/>
          </p:cNvSpPr>
          <p:nvPr/>
        </p:nvSpPr>
        <p:spPr bwMode="auto">
          <a:xfrm>
            <a:off x="6835775" y="5145088"/>
            <a:ext cx="361950" cy="403225"/>
          </a:xfrm>
          <a:custGeom>
            <a:avLst/>
            <a:gdLst>
              <a:gd name="T0" fmla="*/ 0 w 824"/>
              <a:gd name="T1" fmla="*/ 403225 h 586"/>
              <a:gd name="T2" fmla="*/ 144077 w 824"/>
              <a:gd name="T3" fmla="*/ 130050 h 586"/>
              <a:gd name="T4" fmla="*/ 36195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16"/>
          <p:cNvSpPr>
            <a:spLocks/>
          </p:cNvSpPr>
          <p:nvPr/>
        </p:nvSpPr>
        <p:spPr bwMode="auto">
          <a:xfrm rot="20246948" flipH="1">
            <a:off x="8259763" y="4760913"/>
            <a:ext cx="249237" cy="220662"/>
          </a:xfrm>
          <a:custGeom>
            <a:avLst/>
            <a:gdLst>
              <a:gd name="T0" fmla="*/ 0 w 824"/>
              <a:gd name="T1" fmla="*/ 220662 h 586"/>
              <a:gd name="T2" fmla="*/ 99211 w 824"/>
              <a:gd name="T3" fmla="*/ 71169 h 586"/>
              <a:gd name="T4" fmla="*/ 249237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6799" y="1219200"/>
            <a:ext cx="706437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What is the play about</a:t>
            </a:r>
            <a:r>
              <a:rPr lang="en-US" sz="3600" b="1" dirty="0" smtClean="0"/>
              <a:t>?</a:t>
            </a:r>
          </a:p>
          <a:p>
            <a:r>
              <a:rPr lang="en-US" sz="3200" dirty="0" smtClean="0"/>
              <a:t>‘In </a:t>
            </a:r>
            <a:r>
              <a:rPr lang="en-US" sz="3200" dirty="0"/>
              <a:t>the </a:t>
            </a:r>
            <a:r>
              <a:rPr lang="en-US" sz="3200" dirty="0" smtClean="0"/>
              <a:t>Fog’ </a:t>
            </a:r>
            <a:r>
              <a:rPr lang="en-US" sz="3200" dirty="0"/>
              <a:t>is about a doctor driving through Pennsylvania </a:t>
            </a:r>
            <a:r>
              <a:rPr lang="en-US" sz="3200" dirty="0" smtClean="0"/>
              <a:t>who </a:t>
            </a:r>
            <a:r>
              <a:rPr lang="en-US" sz="3200" dirty="0"/>
              <a:t>is stopped by </a:t>
            </a:r>
            <a:r>
              <a:rPr lang="en-US" sz="3200" dirty="0" smtClean="0"/>
              <a:t>two </a:t>
            </a:r>
            <a:r>
              <a:rPr lang="en-US" sz="3200" dirty="0"/>
              <a:t>ghosts named </a:t>
            </a:r>
            <a:r>
              <a:rPr lang="en-US" sz="3200" dirty="0" err="1"/>
              <a:t>Eben</a:t>
            </a:r>
            <a:r>
              <a:rPr lang="en-US" sz="3200" dirty="0"/>
              <a:t> and Zeke who need their (ghost) friend to be healed by him. The Doctor does </a:t>
            </a:r>
            <a:r>
              <a:rPr lang="en-US" sz="3200" dirty="0" smtClean="0"/>
              <a:t>so and </a:t>
            </a:r>
            <a:r>
              <a:rPr lang="en-US" sz="3200" dirty="0"/>
              <a:t>goes to tell a man at the gas station, but the man says he sees them all the time.</a:t>
            </a:r>
          </a:p>
        </p:txBody>
      </p:sp>
    </p:spTree>
    <p:extLst>
      <p:ext uri="{BB962C8B-B14F-4D97-AF65-F5344CB8AC3E}">
        <p14:creationId xmlns:p14="http://schemas.microsoft.com/office/powerpoint/2010/main" val="332361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3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09" name="Group 13"/>
          <p:cNvGrpSpPr>
            <a:grpSpLocks/>
          </p:cNvGrpSpPr>
          <p:nvPr/>
        </p:nvGrpSpPr>
        <p:grpSpPr bwMode="auto">
          <a:xfrm>
            <a:off x="4328280" y="2014135"/>
            <a:ext cx="1692275" cy="1652587"/>
            <a:chOff x="2920" y="2139"/>
            <a:chExt cx="1066" cy="1041"/>
          </a:xfrm>
        </p:grpSpPr>
        <p:sp>
          <p:nvSpPr>
            <p:cNvPr id="3093" name="Freeform 35"/>
            <p:cNvSpPr>
              <a:spLocks/>
            </p:cNvSpPr>
            <p:nvPr/>
          </p:nvSpPr>
          <p:spPr bwMode="auto">
            <a:xfrm>
              <a:off x="2920" y="2139"/>
              <a:ext cx="1066" cy="1041"/>
            </a:xfrm>
            <a:custGeom>
              <a:avLst/>
              <a:gdLst>
                <a:gd name="T0" fmla="*/ 1063 w 1020"/>
                <a:gd name="T1" fmla="*/ 458 h 998"/>
                <a:gd name="T2" fmla="*/ 813 w 1020"/>
                <a:gd name="T3" fmla="*/ 444 h 998"/>
                <a:gd name="T4" fmla="*/ 805 w 1020"/>
                <a:gd name="T5" fmla="*/ 420 h 998"/>
                <a:gd name="T6" fmla="*/ 800 w 1020"/>
                <a:gd name="T7" fmla="*/ 406 h 998"/>
                <a:gd name="T8" fmla="*/ 964 w 1020"/>
                <a:gd name="T9" fmla="*/ 213 h 998"/>
                <a:gd name="T10" fmla="*/ 706 w 1020"/>
                <a:gd name="T11" fmla="*/ 291 h 998"/>
                <a:gd name="T12" fmla="*/ 690 w 1020"/>
                <a:gd name="T13" fmla="*/ 280 h 998"/>
                <a:gd name="T14" fmla="*/ 700 w 1020"/>
                <a:gd name="T15" fmla="*/ 18 h 998"/>
                <a:gd name="T16" fmla="*/ 541 w 1020"/>
                <a:gd name="T17" fmla="*/ 236 h 998"/>
                <a:gd name="T18" fmla="*/ 519 w 1020"/>
                <a:gd name="T19" fmla="*/ 236 h 998"/>
                <a:gd name="T20" fmla="*/ 372 w 1020"/>
                <a:gd name="T21" fmla="*/ 19 h 998"/>
                <a:gd name="T22" fmla="*/ 372 w 1020"/>
                <a:gd name="T23" fmla="*/ 285 h 998"/>
                <a:gd name="T24" fmla="*/ 355 w 1020"/>
                <a:gd name="T25" fmla="*/ 297 h 998"/>
                <a:gd name="T26" fmla="*/ 105 w 1020"/>
                <a:gd name="T27" fmla="*/ 208 h 998"/>
                <a:gd name="T28" fmla="*/ 263 w 1020"/>
                <a:gd name="T29" fmla="*/ 425 h 998"/>
                <a:gd name="T30" fmla="*/ 258 w 1020"/>
                <a:gd name="T31" fmla="*/ 443 h 998"/>
                <a:gd name="T32" fmla="*/ 0 w 1020"/>
                <a:gd name="T33" fmla="*/ 521 h 998"/>
                <a:gd name="T34" fmla="*/ 256 w 1020"/>
                <a:gd name="T35" fmla="*/ 598 h 998"/>
                <a:gd name="T36" fmla="*/ 260 w 1020"/>
                <a:gd name="T37" fmla="*/ 612 h 998"/>
                <a:gd name="T38" fmla="*/ 265 w 1020"/>
                <a:gd name="T39" fmla="*/ 626 h 998"/>
                <a:gd name="T40" fmla="*/ 100 w 1020"/>
                <a:gd name="T41" fmla="*/ 826 h 998"/>
                <a:gd name="T42" fmla="*/ 357 w 1020"/>
                <a:gd name="T43" fmla="*/ 750 h 998"/>
                <a:gd name="T44" fmla="*/ 374 w 1020"/>
                <a:gd name="T45" fmla="*/ 762 h 998"/>
                <a:gd name="T46" fmla="*/ 366 w 1020"/>
                <a:gd name="T47" fmla="*/ 1023 h 998"/>
                <a:gd name="T48" fmla="*/ 522 w 1020"/>
                <a:gd name="T49" fmla="*/ 810 h 998"/>
                <a:gd name="T50" fmla="*/ 546 w 1020"/>
                <a:gd name="T51" fmla="*/ 810 h 998"/>
                <a:gd name="T52" fmla="*/ 694 w 1020"/>
                <a:gd name="T53" fmla="*/ 1023 h 998"/>
                <a:gd name="T54" fmla="*/ 694 w 1020"/>
                <a:gd name="T55" fmla="*/ 764 h 998"/>
                <a:gd name="T56" fmla="*/ 714 w 1020"/>
                <a:gd name="T57" fmla="*/ 750 h 998"/>
                <a:gd name="T58" fmla="*/ 960 w 1020"/>
                <a:gd name="T59" fmla="*/ 836 h 998"/>
                <a:gd name="T60" fmla="*/ 806 w 1020"/>
                <a:gd name="T61" fmla="*/ 624 h 998"/>
                <a:gd name="T62" fmla="*/ 813 w 1020"/>
                <a:gd name="T63" fmla="*/ 602 h 998"/>
                <a:gd name="T64" fmla="*/ 1066 w 1020"/>
                <a:gd name="T65" fmla="*/ 521 h 9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20"/>
                <a:gd name="T100" fmla="*/ 0 h 998"/>
                <a:gd name="T101" fmla="*/ 1020 w 1020"/>
                <a:gd name="T102" fmla="*/ 998 h 99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20" h="998">
                  <a:moveTo>
                    <a:pt x="1020" y="499"/>
                  </a:moveTo>
                  <a:lnTo>
                    <a:pt x="1017" y="439"/>
                  </a:lnTo>
                  <a:lnTo>
                    <a:pt x="778" y="426"/>
                  </a:lnTo>
                  <a:lnTo>
                    <a:pt x="774" y="414"/>
                  </a:lnTo>
                  <a:lnTo>
                    <a:pt x="770" y="403"/>
                  </a:lnTo>
                  <a:lnTo>
                    <a:pt x="765" y="389"/>
                  </a:lnTo>
                  <a:lnTo>
                    <a:pt x="759" y="378"/>
                  </a:lnTo>
                  <a:lnTo>
                    <a:pt x="922" y="204"/>
                  </a:lnTo>
                  <a:lnTo>
                    <a:pt x="886" y="157"/>
                  </a:lnTo>
                  <a:lnTo>
                    <a:pt x="676" y="279"/>
                  </a:lnTo>
                  <a:lnTo>
                    <a:pt x="660" y="268"/>
                  </a:lnTo>
                  <a:lnTo>
                    <a:pt x="642" y="258"/>
                  </a:lnTo>
                  <a:lnTo>
                    <a:pt x="670" y="17"/>
                  </a:lnTo>
                  <a:lnTo>
                    <a:pt x="613" y="0"/>
                  </a:lnTo>
                  <a:lnTo>
                    <a:pt x="518" y="226"/>
                  </a:lnTo>
                  <a:lnTo>
                    <a:pt x="497" y="226"/>
                  </a:lnTo>
                  <a:lnTo>
                    <a:pt x="477" y="228"/>
                  </a:lnTo>
                  <a:lnTo>
                    <a:pt x="356" y="18"/>
                  </a:lnTo>
                  <a:lnTo>
                    <a:pt x="301" y="38"/>
                  </a:lnTo>
                  <a:lnTo>
                    <a:pt x="356" y="273"/>
                  </a:lnTo>
                  <a:lnTo>
                    <a:pt x="340" y="285"/>
                  </a:lnTo>
                  <a:lnTo>
                    <a:pt x="323" y="300"/>
                  </a:lnTo>
                  <a:lnTo>
                    <a:pt x="100" y="199"/>
                  </a:lnTo>
                  <a:lnTo>
                    <a:pt x="67" y="248"/>
                  </a:lnTo>
                  <a:lnTo>
                    <a:pt x="252" y="407"/>
                  </a:lnTo>
                  <a:lnTo>
                    <a:pt x="247" y="425"/>
                  </a:lnTo>
                  <a:lnTo>
                    <a:pt x="242" y="444"/>
                  </a:lnTo>
                  <a:lnTo>
                    <a:pt x="0" y="499"/>
                  </a:lnTo>
                  <a:lnTo>
                    <a:pt x="3" y="558"/>
                  </a:lnTo>
                  <a:lnTo>
                    <a:pt x="245" y="573"/>
                  </a:lnTo>
                  <a:lnTo>
                    <a:pt x="249" y="587"/>
                  </a:lnTo>
                  <a:lnTo>
                    <a:pt x="254" y="600"/>
                  </a:lnTo>
                  <a:lnTo>
                    <a:pt x="262" y="619"/>
                  </a:lnTo>
                  <a:lnTo>
                    <a:pt x="96" y="792"/>
                  </a:lnTo>
                  <a:lnTo>
                    <a:pt x="132" y="840"/>
                  </a:lnTo>
                  <a:lnTo>
                    <a:pt x="342" y="719"/>
                  </a:lnTo>
                  <a:lnTo>
                    <a:pt x="358" y="731"/>
                  </a:lnTo>
                  <a:lnTo>
                    <a:pt x="377" y="742"/>
                  </a:lnTo>
                  <a:lnTo>
                    <a:pt x="350" y="981"/>
                  </a:lnTo>
                  <a:lnTo>
                    <a:pt x="408" y="998"/>
                  </a:lnTo>
                  <a:lnTo>
                    <a:pt x="499" y="777"/>
                  </a:lnTo>
                  <a:lnTo>
                    <a:pt x="522" y="777"/>
                  </a:lnTo>
                  <a:lnTo>
                    <a:pt x="545" y="775"/>
                  </a:lnTo>
                  <a:lnTo>
                    <a:pt x="664" y="981"/>
                  </a:lnTo>
                  <a:lnTo>
                    <a:pt x="721" y="961"/>
                  </a:lnTo>
                  <a:lnTo>
                    <a:pt x="664" y="732"/>
                  </a:lnTo>
                  <a:lnTo>
                    <a:pt x="683" y="719"/>
                  </a:lnTo>
                  <a:lnTo>
                    <a:pt x="700" y="704"/>
                  </a:lnTo>
                  <a:lnTo>
                    <a:pt x="919" y="801"/>
                  </a:lnTo>
                  <a:lnTo>
                    <a:pt x="952" y="752"/>
                  </a:lnTo>
                  <a:lnTo>
                    <a:pt x="771" y="598"/>
                  </a:lnTo>
                  <a:lnTo>
                    <a:pt x="778" y="577"/>
                  </a:lnTo>
                  <a:lnTo>
                    <a:pt x="783" y="555"/>
                  </a:lnTo>
                  <a:lnTo>
                    <a:pt x="1020" y="4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37"/>
            <p:cNvSpPr>
              <a:spLocks/>
            </p:cNvSpPr>
            <p:nvPr/>
          </p:nvSpPr>
          <p:spPr bwMode="auto">
            <a:xfrm>
              <a:off x="3319" y="2526"/>
              <a:ext cx="272" cy="274"/>
            </a:xfrm>
            <a:custGeom>
              <a:avLst/>
              <a:gdLst>
                <a:gd name="T0" fmla="*/ 264 w 260"/>
                <a:gd name="T1" fmla="*/ 87 h 260"/>
                <a:gd name="T2" fmla="*/ 271 w 260"/>
                <a:gd name="T3" fmla="*/ 115 h 260"/>
                <a:gd name="T4" fmla="*/ 272 w 260"/>
                <a:gd name="T5" fmla="*/ 142 h 260"/>
                <a:gd name="T6" fmla="*/ 269 w 260"/>
                <a:gd name="T7" fmla="*/ 168 h 260"/>
                <a:gd name="T8" fmla="*/ 260 w 260"/>
                <a:gd name="T9" fmla="*/ 193 h 260"/>
                <a:gd name="T10" fmla="*/ 248 w 260"/>
                <a:gd name="T11" fmla="*/ 216 h 260"/>
                <a:gd name="T12" fmla="*/ 231 w 260"/>
                <a:gd name="T13" fmla="*/ 236 h 260"/>
                <a:gd name="T14" fmla="*/ 210 w 260"/>
                <a:gd name="T15" fmla="*/ 253 h 260"/>
                <a:gd name="T16" fmla="*/ 185 w 260"/>
                <a:gd name="T17" fmla="*/ 266 h 260"/>
                <a:gd name="T18" fmla="*/ 173 w 260"/>
                <a:gd name="T19" fmla="*/ 270 h 260"/>
                <a:gd name="T20" fmla="*/ 145 w 260"/>
                <a:gd name="T21" fmla="*/ 274 h 260"/>
                <a:gd name="T22" fmla="*/ 118 w 260"/>
                <a:gd name="T23" fmla="*/ 273 h 260"/>
                <a:gd name="T24" fmla="*/ 94 w 260"/>
                <a:gd name="T25" fmla="*/ 268 h 260"/>
                <a:gd name="T26" fmla="*/ 69 w 260"/>
                <a:gd name="T27" fmla="*/ 257 h 260"/>
                <a:gd name="T28" fmla="*/ 47 w 260"/>
                <a:gd name="T29" fmla="*/ 241 h 260"/>
                <a:gd name="T30" fmla="*/ 29 w 260"/>
                <a:gd name="T31" fmla="*/ 222 h 260"/>
                <a:gd name="T32" fmla="*/ 15 w 260"/>
                <a:gd name="T33" fmla="*/ 199 h 260"/>
                <a:gd name="T34" fmla="*/ 9 w 260"/>
                <a:gd name="T35" fmla="*/ 187 h 260"/>
                <a:gd name="T36" fmla="*/ 2 w 260"/>
                <a:gd name="T37" fmla="*/ 159 h 260"/>
                <a:gd name="T38" fmla="*/ 0 w 260"/>
                <a:gd name="T39" fmla="*/ 134 h 260"/>
                <a:gd name="T40" fmla="*/ 3 w 260"/>
                <a:gd name="T41" fmla="*/ 106 h 260"/>
                <a:gd name="T42" fmla="*/ 12 w 260"/>
                <a:gd name="T43" fmla="*/ 81 h 260"/>
                <a:gd name="T44" fmla="*/ 25 w 260"/>
                <a:gd name="T45" fmla="*/ 59 h 260"/>
                <a:gd name="T46" fmla="*/ 42 w 260"/>
                <a:gd name="T47" fmla="*/ 38 h 260"/>
                <a:gd name="T48" fmla="*/ 63 w 260"/>
                <a:gd name="T49" fmla="*/ 22 h 260"/>
                <a:gd name="T50" fmla="*/ 87 w 260"/>
                <a:gd name="T51" fmla="*/ 9 h 260"/>
                <a:gd name="T52" fmla="*/ 101 w 260"/>
                <a:gd name="T53" fmla="*/ 4 h 260"/>
                <a:gd name="T54" fmla="*/ 127 w 260"/>
                <a:gd name="T55" fmla="*/ 0 h 260"/>
                <a:gd name="T56" fmla="*/ 154 w 260"/>
                <a:gd name="T57" fmla="*/ 1 h 260"/>
                <a:gd name="T58" fmla="*/ 180 w 260"/>
                <a:gd name="T59" fmla="*/ 7 h 260"/>
                <a:gd name="T60" fmla="*/ 203 w 260"/>
                <a:gd name="T61" fmla="*/ 17 h 260"/>
                <a:gd name="T62" fmla="*/ 225 w 260"/>
                <a:gd name="T63" fmla="*/ 33 h 260"/>
                <a:gd name="T64" fmla="*/ 244 w 260"/>
                <a:gd name="T65" fmla="*/ 52 h 260"/>
                <a:gd name="T66" fmla="*/ 258 w 260"/>
                <a:gd name="T67" fmla="*/ 75 h 260"/>
                <a:gd name="T68" fmla="*/ 264 w 260"/>
                <a:gd name="T69" fmla="*/ 87 h 2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0"/>
                <a:gd name="T107" fmla="*/ 260 w 260"/>
                <a:gd name="T108" fmla="*/ 260 h 2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0">
                  <a:moveTo>
                    <a:pt x="252" y="83"/>
                  </a:moveTo>
                  <a:lnTo>
                    <a:pt x="252" y="83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1"/>
                  </a:lnTo>
                  <a:lnTo>
                    <a:pt x="260" y="135"/>
                  </a:lnTo>
                  <a:lnTo>
                    <a:pt x="259" y="147"/>
                  </a:lnTo>
                  <a:lnTo>
                    <a:pt x="257" y="159"/>
                  </a:lnTo>
                  <a:lnTo>
                    <a:pt x="254" y="172"/>
                  </a:lnTo>
                  <a:lnTo>
                    <a:pt x="249" y="183"/>
                  </a:lnTo>
                  <a:lnTo>
                    <a:pt x="244" y="194"/>
                  </a:lnTo>
                  <a:lnTo>
                    <a:pt x="237" y="205"/>
                  </a:lnTo>
                  <a:lnTo>
                    <a:pt x="229" y="215"/>
                  </a:lnTo>
                  <a:lnTo>
                    <a:pt x="221" y="224"/>
                  </a:lnTo>
                  <a:lnTo>
                    <a:pt x="211" y="233"/>
                  </a:lnTo>
                  <a:lnTo>
                    <a:pt x="201" y="240"/>
                  </a:lnTo>
                  <a:lnTo>
                    <a:pt x="189" y="247"/>
                  </a:lnTo>
                  <a:lnTo>
                    <a:pt x="177" y="252"/>
                  </a:lnTo>
                  <a:lnTo>
                    <a:pt x="165" y="256"/>
                  </a:lnTo>
                  <a:lnTo>
                    <a:pt x="151" y="259"/>
                  </a:lnTo>
                  <a:lnTo>
                    <a:pt x="139" y="260"/>
                  </a:lnTo>
                  <a:lnTo>
                    <a:pt x="127" y="260"/>
                  </a:lnTo>
                  <a:lnTo>
                    <a:pt x="113" y="259"/>
                  </a:lnTo>
                  <a:lnTo>
                    <a:pt x="101" y="257"/>
                  </a:lnTo>
                  <a:lnTo>
                    <a:pt x="90" y="254"/>
                  </a:lnTo>
                  <a:lnTo>
                    <a:pt x="77" y="249"/>
                  </a:lnTo>
                  <a:lnTo>
                    <a:pt x="66" y="244"/>
                  </a:lnTo>
                  <a:lnTo>
                    <a:pt x="56" y="237"/>
                  </a:lnTo>
                  <a:lnTo>
                    <a:pt x="45" y="229"/>
                  </a:lnTo>
                  <a:lnTo>
                    <a:pt x="37" y="221"/>
                  </a:lnTo>
                  <a:lnTo>
                    <a:pt x="28" y="211"/>
                  </a:lnTo>
                  <a:lnTo>
                    <a:pt x="21" y="201"/>
                  </a:lnTo>
                  <a:lnTo>
                    <a:pt x="14" y="189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1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3"/>
                  </a:lnTo>
                  <a:lnTo>
                    <a:pt x="3" y="101"/>
                  </a:lnTo>
                  <a:lnTo>
                    <a:pt x="7" y="89"/>
                  </a:lnTo>
                  <a:lnTo>
                    <a:pt x="11" y="77"/>
                  </a:lnTo>
                  <a:lnTo>
                    <a:pt x="16" y="66"/>
                  </a:lnTo>
                  <a:lnTo>
                    <a:pt x="24" y="56"/>
                  </a:lnTo>
                  <a:lnTo>
                    <a:pt x="31" y="45"/>
                  </a:lnTo>
                  <a:lnTo>
                    <a:pt x="40" y="36"/>
                  </a:lnTo>
                  <a:lnTo>
                    <a:pt x="49" y="28"/>
                  </a:lnTo>
                  <a:lnTo>
                    <a:pt x="60" y="21"/>
                  </a:lnTo>
                  <a:lnTo>
                    <a:pt x="71" y="14"/>
                  </a:lnTo>
                  <a:lnTo>
                    <a:pt x="83" y="9"/>
                  </a:lnTo>
                  <a:lnTo>
                    <a:pt x="97" y="4"/>
                  </a:lnTo>
                  <a:lnTo>
                    <a:pt x="109" y="2"/>
                  </a:lnTo>
                  <a:lnTo>
                    <a:pt x="121" y="0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3"/>
                  </a:lnTo>
                  <a:lnTo>
                    <a:pt x="172" y="7"/>
                  </a:lnTo>
                  <a:lnTo>
                    <a:pt x="183" y="11"/>
                  </a:lnTo>
                  <a:lnTo>
                    <a:pt x="194" y="16"/>
                  </a:lnTo>
                  <a:lnTo>
                    <a:pt x="205" y="24"/>
                  </a:lnTo>
                  <a:lnTo>
                    <a:pt x="215" y="31"/>
                  </a:lnTo>
                  <a:lnTo>
                    <a:pt x="224" y="40"/>
                  </a:lnTo>
                  <a:lnTo>
                    <a:pt x="233" y="49"/>
                  </a:lnTo>
                  <a:lnTo>
                    <a:pt x="240" y="60"/>
                  </a:lnTo>
                  <a:lnTo>
                    <a:pt x="247" y="71"/>
                  </a:lnTo>
                  <a:lnTo>
                    <a:pt x="252" y="8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5830861" y="2023257"/>
            <a:ext cx="1651000" cy="1689100"/>
            <a:chOff x="3775" y="1857"/>
            <a:chExt cx="1040" cy="1064"/>
          </a:xfrm>
        </p:grpSpPr>
        <p:sp>
          <p:nvSpPr>
            <p:cNvPr id="3091" name="Freeform 36"/>
            <p:cNvSpPr>
              <a:spLocks/>
            </p:cNvSpPr>
            <p:nvPr/>
          </p:nvSpPr>
          <p:spPr bwMode="auto">
            <a:xfrm>
              <a:off x="3775" y="1857"/>
              <a:ext cx="1040" cy="1064"/>
            </a:xfrm>
            <a:custGeom>
              <a:avLst/>
              <a:gdLst>
                <a:gd name="T0" fmla="*/ 1022 w 997"/>
                <a:gd name="T1" fmla="*/ 355 h 1019"/>
                <a:gd name="T2" fmla="*/ 777 w 997"/>
                <a:gd name="T3" fmla="*/ 398 h 1019"/>
                <a:gd name="T4" fmla="*/ 763 w 997"/>
                <a:gd name="T5" fmla="*/ 375 h 1019"/>
                <a:gd name="T6" fmla="*/ 746 w 997"/>
                <a:gd name="T7" fmla="*/ 352 h 1019"/>
                <a:gd name="T8" fmla="*/ 826 w 997"/>
                <a:gd name="T9" fmla="*/ 97 h 1019"/>
                <a:gd name="T10" fmla="*/ 640 w 997"/>
                <a:gd name="T11" fmla="*/ 270 h 1019"/>
                <a:gd name="T12" fmla="*/ 601 w 997"/>
                <a:gd name="T13" fmla="*/ 256 h 1019"/>
                <a:gd name="T14" fmla="*/ 511 w 997"/>
                <a:gd name="T15" fmla="*/ 0 h 1019"/>
                <a:gd name="T16" fmla="*/ 465 w 997"/>
                <a:gd name="T17" fmla="*/ 252 h 1019"/>
                <a:gd name="T18" fmla="*/ 425 w 997"/>
                <a:gd name="T19" fmla="*/ 263 h 1019"/>
                <a:gd name="T20" fmla="*/ 202 w 997"/>
                <a:gd name="T21" fmla="*/ 110 h 1019"/>
                <a:gd name="T22" fmla="*/ 313 w 997"/>
                <a:gd name="T23" fmla="*/ 336 h 1019"/>
                <a:gd name="T24" fmla="*/ 285 w 997"/>
                <a:gd name="T25" fmla="*/ 371 h 1019"/>
                <a:gd name="T26" fmla="*/ 13 w 997"/>
                <a:gd name="T27" fmla="*/ 377 h 1019"/>
                <a:gd name="T28" fmla="*/ 237 w 997"/>
                <a:gd name="T29" fmla="*/ 496 h 1019"/>
                <a:gd name="T30" fmla="*/ 235 w 997"/>
                <a:gd name="T31" fmla="*/ 536 h 1019"/>
                <a:gd name="T32" fmla="*/ 18 w 997"/>
                <a:gd name="T33" fmla="*/ 706 h 1019"/>
                <a:gd name="T34" fmla="*/ 267 w 997"/>
                <a:gd name="T35" fmla="*/ 667 h 1019"/>
                <a:gd name="T36" fmla="*/ 283 w 997"/>
                <a:gd name="T37" fmla="*/ 693 h 1019"/>
                <a:gd name="T38" fmla="*/ 294 w 997"/>
                <a:gd name="T39" fmla="*/ 709 h 1019"/>
                <a:gd name="T40" fmla="*/ 212 w 997"/>
                <a:gd name="T41" fmla="*/ 965 h 1019"/>
                <a:gd name="T42" fmla="*/ 397 w 997"/>
                <a:gd name="T43" fmla="*/ 794 h 1019"/>
                <a:gd name="T44" fmla="*/ 438 w 997"/>
                <a:gd name="T45" fmla="*/ 810 h 1019"/>
                <a:gd name="T46" fmla="*/ 528 w 997"/>
                <a:gd name="T47" fmla="*/ 1064 h 1019"/>
                <a:gd name="T48" fmla="*/ 572 w 997"/>
                <a:gd name="T49" fmla="*/ 818 h 1019"/>
                <a:gd name="T50" fmla="*/ 618 w 997"/>
                <a:gd name="T51" fmla="*/ 806 h 1019"/>
                <a:gd name="T52" fmla="*/ 838 w 997"/>
                <a:gd name="T53" fmla="*/ 954 h 1019"/>
                <a:gd name="T54" fmla="*/ 729 w 997"/>
                <a:gd name="T55" fmla="*/ 734 h 1019"/>
                <a:gd name="T56" fmla="*/ 759 w 997"/>
                <a:gd name="T57" fmla="*/ 699 h 1019"/>
                <a:gd name="T58" fmla="*/ 1026 w 997"/>
                <a:gd name="T59" fmla="*/ 688 h 1019"/>
                <a:gd name="T60" fmla="*/ 807 w 997"/>
                <a:gd name="T61" fmla="*/ 573 h 1019"/>
                <a:gd name="T62" fmla="*/ 811 w 997"/>
                <a:gd name="T63" fmla="*/ 526 h 101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97"/>
                <a:gd name="T97" fmla="*/ 0 h 1019"/>
                <a:gd name="T98" fmla="*/ 997 w 997"/>
                <a:gd name="T99" fmla="*/ 1019 h 101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97" h="1019">
                  <a:moveTo>
                    <a:pt x="997" y="398"/>
                  </a:moveTo>
                  <a:lnTo>
                    <a:pt x="980" y="340"/>
                  </a:lnTo>
                  <a:lnTo>
                    <a:pt x="745" y="381"/>
                  </a:lnTo>
                  <a:lnTo>
                    <a:pt x="731" y="359"/>
                  </a:lnTo>
                  <a:lnTo>
                    <a:pt x="723" y="348"/>
                  </a:lnTo>
                  <a:lnTo>
                    <a:pt x="715" y="337"/>
                  </a:lnTo>
                  <a:lnTo>
                    <a:pt x="837" y="132"/>
                  </a:lnTo>
                  <a:lnTo>
                    <a:pt x="792" y="93"/>
                  </a:lnTo>
                  <a:lnTo>
                    <a:pt x="614" y="259"/>
                  </a:lnTo>
                  <a:lnTo>
                    <a:pt x="594" y="251"/>
                  </a:lnTo>
                  <a:lnTo>
                    <a:pt x="576" y="245"/>
                  </a:lnTo>
                  <a:lnTo>
                    <a:pt x="550" y="4"/>
                  </a:lnTo>
                  <a:lnTo>
                    <a:pt x="490" y="0"/>
                  </a:lnTo>
                  <a:lnTo>
                    <a:pt x="446" y="241"/>
                  </a:lnTo>
                  <a:lnTo>
                    <a:pt x="427" y="245"/>
                  </a:lnTo>
                  <a:lnTo>
                    <a:pt x="407" y="252"/>
                  </a:lnTo>
                  <a:lnTo>
                    <a:pt x="244" y="73"/>
                  </a:lnTo>
                  <a:lnTo>
                    <a:pt x="194" y="105"/>
                  </a:lnTo>
                  <a:lnTo>
                    <a:pt x="300" y="322"/>
                  </a:lnTo>
                  <a:lnTo>
                    <a:pt x="286" y="338"/>
                  </a:lnTo>
                  <a:lnTo>
                    <a:pt x="273" y="355"/>
                  </a:lnTo>
                  <a:lnTo>
                    <a:pt x="33" y="305"/>
                  </a:lnTo>
                  <a:lnTo>
                    <a:pt x="12" y="361"/>
                  </a:lnTo>
                  <a:lnTo>
                    <a:pt x="227" y="475"/>
                  </a:lnTo>
                  <a:lnTo>
                    <a:pt x="225" y="494"/>
                  </a:lnTo>
                  <a:lnTo>
                    <a:pt x="225" y="513"/>
                  </a:lnTo>
                  <a:lnTo>
                    <a:pt x="0" y="619"/>
                  </a:lnTo>
                  <a:lnTo>
                    <a:pt x="17" y="676"/>
                  </a:lnTo>
                  <a:lnTo>
                    <a:pt x="256" y="639"/>
                  </a:lnTo>
                  <a:lnTo>
                    <a:pt x="263" y="651"/>
                  </a:lnTo>
                  <a:lnTo>
                    <a:pt x="271" y="664"/>
                  </a:lnTo>
                  <a:lnTo>
                    <a:pt x="282" y="679"/>
                  </a:lnTo>
                  <a:lnTo>
                    <a:pt x="158" y="885"/>
                  </a:lnTo>
                  <a:lnTo>
                    <a:pt x="203" y="924"/>
                  </a:lnTo>
                  <a:lnTo>
                    <a:pt x="381" y="760"/>
                  </a:lnTo>
                  <a:lnTo>
                    <a:pt x="401" y="769"/>
                  </a:lnTo>
                  <a:lnTo>
                    <a:pt x="420" y="776"/>
                  </a:lnTo>
                  <a:lnTo>
                    <a:pt x="446" y="1015"/>
                  </a:lnTo>
                  <a:lnTo>
                    <a:pt x="506" y="1019"/>
                  </a:lnTo>
                  <a:lnTo>
                    <a:pt x="548" y="783"/>
                  </a:lnTo>
                  <a:lnTo>
                    <a:pt x="571" y="779"/>
                  </a:lnTo>
                  <a:lnTo>
                    <a:pt x="592" y="772"/>
                  </a:lnTo>
                  <a:lnTo>
                    <a:pt x="754" y="947"/>
                  </a:lnTo>
                  <a:lnTo>
                    <a:pt x="803" y="914"/>
                  </a:lnTo>
                  <a:lnTo>
                    <a:pt x="699" y="703"/>
                  </a:lnTo>
                  <a:lnTo>
                    <a:pt x="715" y="686"/>
                  </a:lnTo>
                  <a:lnTo>
                    <a:pt x="728" y="669"/>
                  </a:lnTo>
                  <a:lnTo>
                    <a:pt x="963" y="715"/>
                  </a:lnTo>
                  <a:lnTo>
                    <a:pt x="984" y="659"/>
                  </a:lnTo>
                  <a:lnTo>
                    <a:pt x="774" y="549"/>
                  </a:lnTo>
                  <a:lnTo>
                    <a:pt x="777" y="528"/>
                  </a:lnTo>
                  <a:lnTo>
                    <a:pt x="777" y="504"/>
                  </a:lnTo>
                  <a:lnTo>
                    <a:pt x="997" y="39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38"/>
            <p:cNvSpPr>
              <a:spLocks/>
            </p:cNvSpPr>
            <p:nvPr/>
          </p:nvSpPr>
          <p:spPr bwMode="auto">
            <a:xfrm>
              <a:off x="4159" y="2250"/>
              <a:ext cx="274" cy="274"/>
            </a:xfrm>
            <a:custGeom>
              <a:avLst/>
              <a:gdLst>
                <a:gd name="T0" fmla="*/ 266 w 260"/>
                <a:gd name="T1" fmla="*/ 89 h 262"/>
                <a:gd name="T2" fmla="*/ 273 w 260"/>
                <a:gd name="T3" fmla="*/ 114 h 262"/>
                <a:gd name="T4" fmla="*/ 274 w 260"/>
                <a:gd name="T5" fmla="*/ 141 h 262"/>
                <a:gd name="T6" fmla="*/ 271 w 260"/>
                <a:gd name="T7" fmla="*/ 167 h 262"/>
                <a:gd name="T8" fmla="*/ 262 w 260"/>
                <a:gd name="T9" fmla="*/ 192 h 262"/>
                <a:gd name="T10" fmla="*/ 251 w 260"/>
                <a:gd name="T11" fmla="*/ 215 h 262"/>
                <a:gd name="T12" fmla="*/ 233 w 260"/>
                <a:gd name="T13" fmla="*/ 235 h 262"/>
                <a:gd name="T14" fmla="*/ 212 w 260"/>
                <a:gd name="T15" fmla="*/ 252 h 262"/>
                <a:gd name="T16" fmla="*/ 187 w 260"/>
                <a:gd name="T17" fmla="*/ 265 h 262"/>
                <a:gd name="T18" fmla="*/ 174 w 260"/>
                <a:gd name="T19" fmla="*/ 269 h 262"/>
                <a:gd name="T20" fmla="*/ 146 w 260"/>
                <a:gd name="T21" fmla="*/ 273 h 262"/>
                <a:gd name="T22" fmla="*/ 119 w 260"/>
                <a:gd name="T23" fmla="*/ 273 h 262"/>
                <a:gd name="T24" fmla="*/ 94 w 260"/>
                <a:gd name="T25" fmla="*/ 267 h 262"/>
                <a:gd name="T26" fmla="*/ 71 w 260"/>
                <a:gd name="T27" fmla="*/ 255 h 262"/>
                <a:gd name="T28" fmla="*/ 48 w 260"/>
                <a:gd name="T29" fmla="*/ 241 h 262"/>
                <a:gd name="T30" fmla="*/ 30 w 260"/>
                <a:gd name="T31" fmla="*/ 222 h 262"/>
                <a:gd name="T32" fmla="*/ 15 w 260"/>
                <a:gd name="T33" fmla="*/ 199 h 262"/>
                <a:gd name="T34" fmla="*/ 9 w 260"/>
                <a:gd name="T35" fmla="*/ 185 h 262"/>
                <a:gd name="T36" fmla="*/ 2 w 260"/>
                <a:gd name="T37" fmla="*/ 160 h 262"/>
                <a:gd name="T38" fmla="*/ 0 w 260"/>
                <a:gd name="T39" fmla="*/ 133 h 262"/>
                <a:gd name="T40" fmla="*/ 3 w 260"/>
                <a:gd name="T41" fmla="*/ 107 h 262"/>
                <a:gd name="T42" fmla="*/ 12 w 260"/>
                <a:gd name="T43" fmla="*/ 83 h 262"/>
                <a:gd name="T44" fmla="*/ 25 w 260"/>
                <a:gd name="T45" fmla="*/ 59 h 262"/>
                <a:gd name="T46" fmla="*/ 42 w 260"/>
                <a:gd name="T47" fmla="*/ 39 h 262"/>
                <a:gd name="T48" fmla="*/ 63 w 260"/>
                <a:gd name="T49" fmla="*/ 22 h 262"/>
                <a:gd name="T50" fmla="*/ 87 w 260"/>
                <a:gd name="T51" fmla="*/ 10 h 262"/>
                <a:gd name="T52" fmla="*/ 102 w 260"/>
                <a:gd name="T53" fmla="*/ 6 h 262"/>
                <a:gd name="T54" fmla="*/ 129 w 260"/>
                <a:gd name="T55" fmla="*/ 1 h 262"/>
                <a:gd name="T56" fmla="*/ 155 w 260"/>
                <a:gd name="T57" fmla="*/ 1 h 262"/>
                <a:gd name="T58" fmla="*/ 181 w 260"/>
                <a:gd name="T59" fmla="*/ 8 h 262"/>
                <a:gd name="T60" fmla="*/ 204 w 260"/>
                <a:gd name="T61" fmla="*/ 19 h 262"/>
                <a:gd name="T62" fmla="*/ 227 w 260"/>
                <a:gd name="T63" fmla="*/ 33 h 262"/>
                <a:gd name="T64" fmla="*/ 246 w 260"/>
                <a:gd name="T65" fmla="*/ 52 h 262"/>
                <a:gd name="T66" fmla="*/ 260 w 260"/>
                <a:gd name="T67" fmla="*/ 75 h 262"/>
                <a:gd name="T68" fmla="*/ 266 w 260"/>
                <a:gd name="T69" fmla="*/ 89 h 2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2"/>
                <a:gd name="T107" fmla="*/ 260 w 260"/>
                <a:gd name="T108" fmla="*/ 262 h 2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2">
                  <a:moveTo>
                    <a:pt x="252" y="85"/>
                  </a:moveTo>
                  <a:lnTo>
                    <a:pt x="252" y="85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3"/>
                  </a:lnTo>
                  <a:lnTo>
                    <a:pt x="260" y="135"/>
                  </a:lnTo>
                  <a:lnTo>
                    <a:pt x="259" y="148"/>
                  </a:lnTo>
                  <a:lnTo>
                    <a:pt x="257" y="160"/>
                  </a:lnTo>
                  <a:lnTo>
                    <a:pt x="254" y="172"/>
                  </a:lnTo>
                  <a:lnTo>
                    <a:pt x="249" y="184"/>
                  </a:lnTo>
                  <a:lnTo>
                    <a:pt x="244" y="195"/>
                  </a:lnTo>
                  <a:lnTo>
                    <a:pt x="238" y="206"/>
                  </a:lnTo>
                  <a:lnTo>
                    <a:pt x="229" y="216"/>
                  </a:lnTo>
                  <a:lnTo>
                    <a:pt x="221" y="225"/>
                  </a:lnTo>
                  <a:lnTo>
                    <a:pt x="211" y="233"/>
                  </a:lnTo>
                  <a:lnTo>
                    <a:pt x="201" y="241"/>
                  </a:lnTo>
                  <a:lnTo>
                    <a:pt x="189" y="247"/>
                  </a:lnTo>
                  <a:lnTo>
                    <a:pt x="177" y="253"/>
                  </a:lnTo>
                  <a:lnTo>
                    <a:pt x="165" y="257"/>
                  </a:lnTo>
                  <a:lnTo>
                    <a:pt x="151" y="260"/>
                  </a:lnTo>
                  <a:lnTo>
                    <a:pt x="139" y="261"/>
                  </a:lnTo>
                  <a:lnTo>
                    <a:pt x="127" y="262"/>
                  </a:lnTo>
                  <a:lnTo>
                    <a:pt x="113" y="261"/>
                  </a:lnTo>
                  <a:lnTo>
                    <a:pt x="101" y="258"/>
                  </a:lnTo>
                  <a:lnTo>
                    <a:pt x="89" y="255"/>
                  </a:lnTo>
                  <a:lnTo>
                    <a:pt x="77" y="251"/>
                  </a:lnTo>
                  <a:lnTo>
                    <a:pt x="67" y="244"/>
                  </a:lnTo>
                  <a:lnTo>
                    <a:pt x="55" y="238"/>
                  </a:lnTo>
                  <a:lnTo>
                    <a:pt x="46" y="230"/>
                  </a:lnTo>
                  <a:lnTo>
                    <a:pt x="37" y="222"/>
                  </a:lnTo>
                  <a:lnTo>
                    <a:pt x="28" y="212"/>
                  </a:lnTo>
                  <a:lnTo>
                    <a:pt x="20" y="201"/>
                  </a:lnTo>
                  <a:lnTo>
                    <a:pt x="14" y="190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3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5"/>
                  </a:lnTo>
                  <a:lnTo>
                    <a:pt x="3" y="102"/>
                  </a:lnTo>
                  <a:lnTo>
                    <a:pt x="7" y="90"/>
                  </a:lnTo>
                  <a:lnTo>
                    <a:pt x="11" y="79"/>
                  </a:lnTo>
                  <a:lnTo>
                    <a:pt x="17" y="67"/>
                  </a:lnTo>
                  <a:lnTo>
                    <a:pt x="24" y="56"/>
                  </a:lnTo>
                  <a:lnTo>
                    <a:pt x="32" y="47"/>
                  </a:lnTo>
                  <a:lnTo>
                    <a:pt x="40" y="37"/>
                  </a:lnTo>
                  <a:lnTo>
                    <a:pt x="49" y="29"/>
                  </a:lnTo>
                  <a:lnTo>
                    <a:pt x="60" y="21"/>
                  </a:lnTo>
                  <a:lnTo>
                    <a:pt x="71" y="15"/>
                  </a:lnTo>
                  <a:lnTo>
                    <a:pt x="83" y="10"/>
                  </a:lnTo>
                  <a:lnTo>
                    <a:pt x="97" y="6"/>
                  </a:lnTo>
                  <a:lnTo>
                    <a:pt x="109" y="2"/>
                  </a:lnTo>
                  <a:lnTo>
                    <a:pt x="122" y="1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5"/>
                  </a:lnTo>
                  <a:lnTo>
                    <a:pt x="172" y="8"/>
                  </a:lnTo>
                  <a:lnTo>
                    <a:pt x="183" y="12"/>
                  </a:lnTo>
                  <a:lnTo>
                    <a:pt x="194" y="18"/>
                  </a:lnTo>
                  <a:lnTo>
                    <a:pt x="205" y="24"/>
                  </a:lnTo>
                  <a:lnTo>
                    <a:pt x="215" y="32"/>
                  </a:lnTo>
                  <a:lnTo>
                    <a:pt x="224" y="41"/>
                  </a:lnTo>
                  <a:lnTo>
                    <a:pt x="233" y="50"/>
                  </a:lnTo>
                  <a:lnTo>
                    <a:pt x="240" y="61"/>
                  </a:lnTo>
                  <a:lnTo>
                    <a:pt x="247" y="72"/>
                  </a:lnTo>
                  <a:lnTo>
                    <a:pt x="252" y="8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2" name="Group 16"/>
          <p:cNvGrpSpPr>
            <a:grpSpLocks/>
          </p:cNvGrpSpPr>
          <p:nvPr/>
        </p:nvGrpSpPr>
        <p:grpSpPr bwMode="auto">
          <a:xfrm>
            <a:off x="3448252" y="827037"/>
            <a:ext cx="1651000" cy="1689100"/>
            <a:chOff x="3775" y="1857"/>
            <a:chExt cx="1040" cy="1064"/>
          </a:xfrm>
        </p:grpSpPr>
        <p:sp>
          <p:nvSpPr>
            <p:cNvPr id="3089" name="Freeform 36"/>
            <p:cNvSpPr>
              <a:spLocks/>
            </p:cNvSpPr>
            <p:nvPr/>
          </p:nvSpPr>
          <p:spPr bwMode="auto">
            <a:xfrm>
              <a:off x="3775" y="1857"/>
              <a:ext cx="1040" cy="1064"/>
            </a:xfrm>
            <a:custGeom>
              <a:avLst/>
              <a:gdLst>
                <a:gd name="T0" fmla="*/ 1022 w 997"/>
                <a:gd name="T1" fmla="*/ 355 h 1019"/>
                <a:gd name="T2" fmla="*/ 777 w 997"/>
                <a:gd name="T3" fmla="*/ 398 h 1019"/>
                <a:gd name="T4" fmla="*/ 763 w 997"/>
                <a:gd name="T5" fmla="*/ 375 h 1019"/>
                <a:gd name="T6" fmla="*/ 746 w 997"/>
                <a:gd name="T7" fmla="*/ 352 h 1019"/>
                <a:gd name="T8" fmla="*/ 826 w 997"/>
                <a:gd name="T9" fmla="*/ 97 h 1019"/>
                <a:gd name="T10" fmla="*/ 640 w 997"/>
                <a:gd name="T11" fmla="*/ 270 h 1019"/>
                <a:gd name="T12" fmla="*/ 601 w 997"/>
                <a:gd name="T13" fmla="*/ 256 h 1019"/>
                <a:gd name="T14" fmla="*/ 511 w 997"/>
                <a:gd name="T15" fmla="*/ 0 h 1019"/>
                <a:gd name="T16" fmla="*/ 465 w 997"/>
                <a:gd name="T17" fmla="*/ 252 h 1019"/>
                <a:gd name="T18" fmla="*/ 425 w 997"/>
                <a:gd name="T19" fmla="*/ 263 h 1019"/>
                <a:gd name="T20" fmla="*/ 202 w 997"/>
                <a:gd name="T21" fmla="*/ 110 h 1019"/>
                <a:gd name="T22" fmla="*/ 313 w 997"/>
                <a:gd name="T23" fmla="*/ 336 h 1019"/>
                <a:gd name="T24" fmla="*/ 285 w 997"/>
                <a:gd name="T25" fmla="*/ 371 h 1019"/>
                <a:gd name="T26" fmla="*/ 13 w 997"/>
                <a:gd name="T27" fmla="*/ 377 h 1019"/>
                <a:gd name="T28" fmla="*/ 237 w 997"/>
                <a:gd name="T29" fmla="*/ 496 h 1019"/>
                <a:gd name="T30" fmla="*/ 235 w 997"/>
                <a:gd name="T31" fmla="*/ 536 h 1019"/>
                <a:gd name="T32" fmla="*/ 18 w 997"/>
                <a:gd name="T33" fmla="*/ 706 h 1019"/>
                <a:gd name="T34" fmla="*/ 267 w 997"/>
                <a:gd name="T35" fmla="*/ 667 h 1019"/>
                <a:gd name="T36" fmla="*/ 283 w 997"/>
                <a:gd name="T37" fmla="*/ 693 h 1019"/>
                <a:gd name="T38" fmla="*/ 294 w 997"/>
                <a:gd name="T39" fmla="*/ 709 h 1019"/>
                <a:gd name="T40" fmla="*/ 212 w 997"/>
                <a:gd name="T41" fmla="*/ 965 h 1019"/>
                <a:gd name="T42" fmla="*/ 397 w 997"/>
                <a:gd name="T43" fmla="*/ 794 h 1019"/>
                <a:gd name="T44" fmla="*/ 438 w 997"/>
                <a:gd name="T45" fmla="*/ 810 h 1019"/>
                <a:gd name="T46" fmla="*/ 528 w 997"/>
                <a:gd name="T47" fmla="*/ 1064 h 1019"/>
                <a:gd name="T48" fmla="*/ 572 w 997"/>
                <a:gd name="T49" fmla="*/ 818 h 1019"/>
                <a:gd name="T50" fmla="*/ 618 w 997"/>
                <a:gd name="T51" fmla="*/ 806 h 1019"/>
                <a:gd name="T52" fmla="*/ 838 w 997"/>
                <a:gd name="T53" fmla="*/ 954 h 1019"/>
                <a:gd name="T54" fmla="*/ 729 w 997"/>
                <a:gd name="T55" fmla="*/ 734 h 1019"/>
                <a:gd name="T56" fmla="*/ 759 w 997"/>
                <a:gd name="T57" fmla="*/ 699 h 1019"/>
                <a:gd name="T58" fmla="*/ 1026 w 997"/>
                <a:gd name="T59" fmla="*/ 688 h 1019"/>
                <a:gd name="T60" fmla="*/ 807 w 997"/>
                <a:gd name="T61" fmla="*/ 573 h 1019"/>
                <a:gd name="T62" fmla="*/ 811 w 997"/>
                <a:gd name="T63" fmla="*/ 526 h 101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97"/>
                <a:gd name="T97" fmla="*/ 0 h 1019"/>
                <a:gd name="T98" fmla="*/ 997 w 997"/>
                <a:gd name="T99" fmla="*/ 1019 h 101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97" h="1019">
                  <a:moveTo>
                    <a:pt x="997" y="398"/>
                  </a:moveTo>
                  <a:lnTo>
                    <a:pt x="980" y="340"/>
                  </a:lnTo>
                  <a:lnTo>
                    <a:pt x="745" y="381"/>
                  </a:lnTo>
                  <a:lnTo>
                    <a:pt x="731" y="359"/>
                  </a:lnTo>
                  <a:lnTo>
                    <a:pt x="723" y="348"/>
                  </a:lnTo>
                  <a:lnTo>
                    <a:pt x="715" y="337"/>
                  </a:lnTo>
                  <a:lnTo>
                    <a:pt x="837" y="132"/>
                  </a:lnTo>
                  <a:lnTo>
                    <a:pt x="792" y="93"/>
                  </a:lnTo>
                  <a:lnTo>
                    <a:pt x="614" y="259"/>
                  </a:lnTo>
                  <a:lnTo>
                    <a:pt x="594" y="251"/>
                  </a:lnTo>
                  <a:lnTo>
                    <a:pt x="576" y="245"/>
                  </a:lnTo>
                  <a:lnTo>
                    <a:pt x="550" y="4"/>
                  </a:lnTo>
                  <a:lnTo>
                    <a:pt x="490" y="0"/>
                  </a:lnTo>
                  <a:lnTo>
                    <a:pt x="446" y="241"/>
                  </a:lnTo>
                  <a:lnTo>
                    <a:pt x="427" y="245"/>
                  </a:lnTo>
                  <a:lnTo>
                    <a:pt x="407" y="252"/>
                  </a:lnTo>
                  <a:lnTo>
                    <a:pt x="244" y="73"/>
                  </a:lnTo>
                  <a:lnTo>
                    <a:pt x="194" y="105"/>
                  </a:lnTo>
                  <a:lnTo>
                    <a:pt x="300" y="322"/>
                  </a:lnTo>
                  <a:lnTo>
                    <a:pt x="286" y="338"/>
                  </a:lnTo>
                  <a:lnTo>
                    <a:pt x="273" y="355"/>
                  </a:lnTo>
                  <a:lnTo>
                    <a:pt x="33" y="305"/>
                  </a:lnTo>
                  <a:lnTo>
                    <a:pt x="12" y="361"/>
                  </a:lnTo>
                  <a:lnTo>
                    <a:pt x="227" y="475"/>
                  </a:lnTo>
                  <a:lnTo>
                    <a:pt x="225" y="494"/>
                  </a:lnTo>
                  <a:lnTo>
                    <a:pt x="225" y="513"/>
                  </a:lnTo>
                  <a:lnTo>
                    <a:pt x="0" y="619"/>
                  </a:lnTo>
                  <a:lnTo>
                    <a:pt x="17" y="676"/>
                  </a:lnTo>
                  <a:lnTo>
                    <a:pt x="256" y="639"/>
                  </a:lnTo>
                  <a:lnTo>
                    <a:pt x="263" y="651"/>
                  </a:lnTo>
                  <a:lnTo>
                    <a:pt x="271" y="664"/>
                  </a:lnTo>
                  <a:lnTo>
                    <a:pt x="282" y="679"/>
                  </a:lnTo>
                  <a:lnTo>
                    <a:pt x="158" y="885"/>
                  </a:lnTo>
                  <a:lnTo>
                    <a:pt x="203" y="924"/>
                  </a:lnTo>
                  <a:lnTo>
                    <a:pt x="381" y="760"/>
                  </a:lnTo>
                  <a:lnTo>
                    <a:pt x="401" y="769"/>
                  </a:lnTo>
                  <a:lnTo>
                    <a:pt x="420" y="776"/>
                  </a:lnTo>
                  <a:lnTo>
                    <a:pt x="446" y="1015"/>
                  </a:lnTo>
                  <a:lnTo>
                    <a:pt x="506" y="1019"/>
                  </a:lnTo>
                  <a:lnTo>
                    <a:pt x="548" y="783"/>
                  </a:lnTo>
                  <a:lnTo>
                    <a:pt x="571" y="779"/>
                  </a:lnTo>
                  <a:lnTo>
                    <a:pt x="592" y="772"/>
                  </a:lnTo>
                  <a:lnTo>
                    <a:pt x="754" y="947"/>
                  </a:lnTo>
                  <a:lnTo>
                    <a:pt x="803" y="914"/>
                  </a:lnTo>
                  <a:lnTo>
                    <a:pt x="699" y="703"/>
                  </a:lnTo>
                  <a:lnTo>
                    <a:pt x="715" y="686"/>
                  </a:lnTo>
                  <a:lnTo>
                    <a:pt x="728" y="669"/>
                  </a:lnTo>
                  <a:lnTo>
                    <a:pt x="963" y="715"/>
                  </a:lnTo>
                  <a:lnTo>
                    <a:pt x="984" y="659"/>
                  </a:lnTo>
                  <a:lnTo>
                    <a:pt x="774" y="549"/>
                  </a:lnTo>
                  <a:lnTo>
                    <a:pt x="777" y="528"/>
                  </a:lnTo>
                  <a:lnTo>
                    <a:pt x="777" y="504"/>
                  </a:lnTo>
                  <a:lnTo>
                    <a:pt x="997" y="39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38"/>
            <p:cNvSpPr>
              <a:spLocks/>
            </p:cNvSpPr>
            <p:nvPr/>
          </p:nvSpPr>
          <p:spPr bwMode="auto">
            <a:xfrm>
              <a:off x="4159" y="2250"/>
              <a:ext cx="274" cy="274"/>
            </a:xfrm>
            <a:custGeom>
              <a:avLst/>
              <a:gdLst>
                <a:gd name="T0" fmla="*/ 266 w 260"/>
                <a:gd name="T1" fmla="*/ 89 h 262"/>
                <a:gd name="T2" fmla="*/ 273 w 260"/>
                <a:gd name="T3" fmla="*/ 114 h 262"/>
                <a:gd name="T4" fmla="*/ 274 w 260"/>
                <a:gd name="T5" fmla="*/ 141 h 262"/>
                <a:gd name="T6" fmla="*/ 271 w 260"/>
                <a:gd name="T7" fmla="*/ 167 h 262"/>
                <a:gd name="T8" fmla="*/ 262 w 260"/>
                <a:gd name="T9" fmla="*/ 192 h 262"/>
                <a:gd name="T10" fmla="*/ 251 w 260"/>
                <a:gd name="T11" fmla="*/ 215 h 262"/>
                <a:gd name="T12" fmla="*/ 233 w 260"/>
                <a:gd name="T13" fmla="*/ 235 h 262"/>
                <a:gd name="T14" fmla="*/ 212 w 260"/>
                <a:gd name="T15" fmla="*/ 252 h 262"/>
                <a:gd name="T16" fmla="*/ 187 w 260"/>
                <a:gd name="T17" fmla="*/ 265 h 262"/>
                <a:gd name="T18" fmla="*/ 174 w 260"/>
                <a:gd name="T19" fmla="*/ 269 h 262"/>
                <a:gd name="T20" fmla="*/ 146 w 260"/>
                <a:gd name="T21" fmla="*/ 273 h 262"/>
                <a:gd name="T22" fmla="*/ 119 w 260"/>
                <a:gd name="T23" fmla="*/ 273 h 262"/>
                <a:gd name="T24" fmla="*/ 94 w 260"/>
                <a:gd name="T25" fmla="*/ 267 h 262"/>
                <a:gd name="T26" fmla="*/ 71 w 260"/>
                <a:gd name="T27" fmla="*/ 255 h 262"/>
                <a:gd name="T28" fmla="*/ 48 w 260"/>
                <a:gd name="T29" fmla="*/ 241 h 262"/>
                <a:gd name="T30" fmla="*/ 30 w 260"/>
                <a:gd name="T31" fmla="*/ 222 h 262"/>
                <a:gd name="T32" fmla="*/ 15 w 260"/>
                <a:gd name="T33" fmla="*/ 199 h 262"/>
                <a:gd name="T34" fmla="*/ 9 w 260"/>
                <a:gd name="T35" fmla="*/ 185 h 262"/>
                <a:gd name="T36" fmla="*/ 2 w 260"/>
                <a:gd name="T37" fmla="*/ 160 h 262"/>
                <a:gd name="T38" fmla="*/ 0 w 260"/>
                <a:gd name="T39" fmla="*/ 133 h 262"/>
                <a:gd name="T40" fmla="*/ 3 w 260"/>
                <a:gd name="T41" fmla="*/ 107 h 262"/>
                <a:gd name="T42" fmla="*/ 12 w 260"/>
                <a:gd name="T43" fmla="*/ 83 h 262"/>
                <a:gd name="T44" fmla="*/ 25 w 260"/>
                <a:gd name="T45" fmla="*/ 59 h 262"/>
                <a:gd name="T46" fmla="*/ 42 w 260"/>
                <a:gd name="T47" fmla="*/ 39 h 262"/>
                <a:gd name="T48" fmla="*/ 63 w 260"/>
                <a:gd name="T49" fmla="*/ 22 h 262"/>
                <a:gd name="T50" fmla="*/ 87 w 260"/>
                <a:gd name="T51" fmla="*/ 10 h 262"/>
                <a:gd name="T52" fmla="*/ 102 w 260"/>
                <a:gd name="T53" fmla="*/ 6 h 262"/>
                <a:gd name="T54" fmla="*/ 129 w 260"/>
                <a:gd name="T55" fmla="*/ 1 h 262"/>
                <a:gd name="T56" fmla="*/ 155 w 260"/>
                <a:gd name="T57" fmla="*/ 1 h 262"/>
                <a:gd name="T58" fmla="*/ 181 w 260"/>
                <a:gd name="T59" fmla="*/ 8 h 262"/>
                <a:gd name="T60" fmla="*/ 204 w 260"/>
                <a:gd name="T61" fmla="*/ 19 h 262"/>
                <a:gd name="T62" fmla="*/ 227 w 260"/>
                <a:gd name="T63" fmla="*/ 33 h 262"/>
                <a:gd name="T64" fmla="*/ 246 w 260"/>
                <a:gd name="T65" fmla="*/ 52 h 262"/>
                <a:gd name="T66" fmla="*/ 260 w 260"/>
                <a:gd name="T67" fmla="*/ 75 h 262"/>
                <a:gd name="T68" fmla="*/ 266 w 260"/>
                <a:gd name="T69" fmla="*/ 89 h 2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2"/>
                <a:gd name="T107" fmla="*/ 260 w 260"/>
                <a:gd name="T108" fmla="*/ 262 h 2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2">
                  <a:moveTo>
                    <a:pt x="252" y="85"/>
                  </a:moveTo>
                  <a:lnTo>
                    <a:pt x="252" y="85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3"/>
                  </a:lnTo>
                  <a:lnTo>
                    <a:pt x="260" y="135"/>
                  </a:lnTo>
                  <a:lnTo>
                    <a:pt x="259" y="148"/>
                  </a:lnTo>
                  <a:lnTo>
                    <a:pt x="257" y="160"/>
                  </a:lnTo>
                  <a:lnTo>
                    <a:pt x="254" y="172"/>
                  </a:lnTo>
                  <a:lnTo>
                    <a:pt x="249" y="184"/>
                  </a:lnTo>
                  <a:lnTo>
                    <a:pt x="244" y="195"/>
                  </a:lnTo>
                  <a:lnTo>
                    <a:pt x="238" y="206"/>
                  </a:lnTo>
                  <a:lnTo>
                    <a:pt x="229" y="216"/>
                  </a:lnTo>
                  <a:lnTo>
                    <a:pt x="221" y="225"/>
                  </a:lnTo>
                  <a:lnTo>
                    <a:pt x="211" y="233"/>
                  </a:lnTo>
                  <a:lnTo>
                    <a:pt x="201" y="241"/>
                  </a:lnTo>
                  <a:lnTo>
                    <a:pt x="189" y="247"/>
                  </a:lnTo>
                  <a:lnTo>
                    <a:pt x="177" y="253"/>
                  </a:lnTo>
                  <a:lnTo>
                    <a:pt x="165" y="257"/>
                  </a:lnTo>
                  <a:lnTo>
                    <a:pt x="151" y="260"/>
                  </a:lnTo>
                  <a:lnTo>
                    <a:pt x="139" y="261"/>
                  </a:lnTo>
                  <a:lnTo>
                    <a:pt x="127" y="262"/>
                  </a:lnTo>
                  <a:lnTo>
                    <a:pt x="113" y="261"/>
                  </a:lnTo>
                  <a:lnTo>
                    <a:pt x="101" y="258"/>
                  </a:lnTo>
                  <a:lnTo>
                    <a:pt x="89" y="255"/>
                  </a:lnTo>
                  <a:lnTo>
                    <a:pt x="77" y="251"/>
                  </a:lnTo>
                  <a:lnTo>
                    <a:pt x="67" y="244"/>
                  </a:lnTo>
                  <a:lnTo>
                    <a:pt x="55" y="238"/>
                  </a:lnTo>
                  <a:lnTo>
                    <a:pt x="46" y="230"/>
                  </a:lnTo>
                  <a:lnTo>
                    <a:pt x="37" y="222"/>
                  </a:lnTo>
                  <a:lnTo>
                    <a:pt x="28" y="212"/>
                  </a:lnTo>
                  <a:lnTo>
                    <a:pt x="20" y="201"/>
                  </a:lnTo>
                  <a:lnTo>
                    <a:pt x="14" y="190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3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5"/>
                  </a:lnTo>
                  <a:lnTo>
                    <a:pt x="3" y="102"/>
                  </a:lnTo>
                  <a:lnTo>
                    <a:pt x="7" y="90"/>
                  </a:lnTo>
                  <a:lnTo>
                    <a:pt x="11" y="79"/>
                  </a:lnTo>
                  <a:lnTo>
                    <a:pt x="17" y="67"/>
                  </a:lnTo>
                  <a:lnTo>
                    <a:pt x="24" y="56"/>
                  </a:lnTo>
                  <a:lnTo>
                    <a:pt x="32" y="47"/>
                  </a:lnTo>
                  <a:lnTo>
                    <a:pt x="40" y="37"/>
                  </a:lnTo>
                  <a:lnTo>
                    <a:pt x="49" y="29"/>
                  </a:lnTo>
                  <a:lnTo>
                    <a:pt x="60" y="21"/>
                  </a:lnTo>
                  <a:lnTo>
                    <a:pt x="71" y="15"/>
                  </a:lnTo>
                  <a:lnTo>
                    <a:pt x="83" y="10"/>
                  </a:lnTo>
                  <a:lnTo>
                    <a:pt x="97" y="6"/>
                  </a:lnTo>
                  <a:lnTo>
                    <a:pt x="109" y="2"/>
                  </a:lnTo>
                  <a:lnTo>
                    <a:pt x="122" y="1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5"/>
                  </a:lnTo>
                  <a:lnTo>
                    <a:pt x="172" y="8"/>
                  </a:lnTo>
                  <a:lnTo>
                    <a:pt x="183" y="12"/>
                  </a:lnTo>
                  <a:lnTo>
                    <a:pt x="194" y="18"/>
                  </a:lnTo>
                  <a:lnTo>
                    <a:pt x="205" y="24"/>
                  </a:lnTo>
                  <a:lnTo>
                    <a:pt x="215" y="32"/>
                  </a:lnTo>
                  <a:lnTo>
                    <a:pt x="224" y="41"/>
                  </a:lnTo>
                  <a:lnTo>
                    <a:pt x="233" y="50"/>
                  </a:lnTo>
                  <a:lnTo>
                    <a:pt x="240" y="61"/>
                  </a:lnTo>
                  <a:lnTo>
                    <a:pt x="247" y="72"/>
                  </a:lnTo>
                  <a:lnTo>
                    <a:pt x="252" y="8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5" name="Group 19"/>
          <p:cNvGrpSpPr>
            <a:grpSpLocks/>
          </p:cNvGrpSpPr>
          <p:nvPr/>
        </p:nvGrpSpPr>
        <p:grpSpPr bwMode="auto">
          <a:xfrm>
            <a:off x="1955021" y="322263"/>
            <a:ext cx="1692275" cy="1652587"/>
            <a:chOff x="2920" y="2139"/>
            <a:chExt cx="1066" cy="1041"/>
          </a:xfrm>
        </p:grpSpPr>
        <p:sp>
          <p:nvSpPr>
            <p:cNvPr id="3087" name="Freeform 35"/>
            <p:cNvSpPr>
              <a:spLocks/>
            </p:cNvSpPr>
            <p:nvPr/>
          </p:nvSpPr>
          <p:spPr bwMode="auto">
            <a:xfrm>
              <a:off x="2920" y="2139"/>
              <a:ext cx="1066" cy="1041"/>
            </a:xfrm>
            <a:custGeom>
              <a:avLst/>
              <a:gdLst>
                <a:gd name="T0" fmla="*/ 1063 w 1020"/>
                <a:gd name="T1" fmla="*/ 458 h 998"/>
                <a:gd name="T2" fmla="*/ 813 w 1020"/>
                <a:gd name="T3" fmla="*/ 444 h 998"/>
                <a:gd name="T4" fmla="*/ 805 w 1020"/>
                <a:gd name="T5" fmla="*/ 420 h 998"/>
                <a:gd name="T6" fmla="*/ 800 w 1020"/>
                <a:gd name="T7" fmla="*/ 406 h 998"/>
                <a:gd name="T8" fmla="*/ 964 w 1020"/>
                <a:gd name="T9" fmla="*/ 213 h 998"/>
                <a:gd name="T10" fmla="*/ 706 w 1020"/>
                <a:gd name="T11" fmla="*/ 291 h 998"/>
                <a:gd name="T12" fmla="*/ 690 w 1020"/>
                <a:gd name="T13" fmla="*/ 280 h 998"/>
                <a:gd name="T14" fmla="*/ 700 w 1020"/>
                <a:gd name="T15" fmla="*/ 18 h 998"/>
                <a:gd name="T16" fmla="*/ 541 w 1020"/>
                <a:gd name="T17" fmla="*/ 236 h 998"/>
                <a:gd name="T18" fmla="*/ 519 w 1020"/>
                <a:gd name="T19" fmla="*/ 236 h 998"/>
                <a:gd name="T20" fmla="*/ 372 w 1020"/>
                <a:gd name="T21" fmla="*/ 19 h 998"/>
                <a:gd name="T22" fmla="*/ 372 w 1020"/>
                <a:gd name="T23" fmla="*/ 285 h 998"/>
                <a:gd name="T24" fmla="*/ 355 w 1020"/>
                <a:gd name="T25" fmla="*/ 297 h 998"/>
                <a:gd name="T26" fmla="*/ 105 w 1020"/>
                <a:gd name="T27" fmla="*/ 208 h 998"/>
                <a:gd name="T28" fmla="*/ 263 w 1020"/>
                <a:gd name="T29" fmla="*/ 425 h 998"/>
                <a:gd name="T30" fmla="*/ 258 w 1020"/>
                <a:gd name="T31" fmla="*/ 443 h 998"/>
                <a:gd name="T32" fmla="*/ 0 w 1020"/>
                <a:gd name="T33" fmla="*/ 521 h 998"/>
                <a:gd name="T34" fmla="*/ 256 w 1020"/>
                <a:gd name="T35" fmla="*/ 598 h 998"/>
                <a:gd name="T36" fmla="*/ 260 w 1020"/>
                <a:gd name="T37" fmla="*/ 612 h 998"/>
                <a:gd name="T38" fmla="*/ 265 w 1020"/>
                <a:gd name="T39" fmla="*/ 626 h 998"/>
                <a:gd name="T40" fmla="*/ 100 w 1020"/>
                <a:gd name="T41" fmla="*/ 826 h 998"/>
                <a:gd name="T42" fmla="*/ 357 w 1020"/>
                <a:gd name="T43" fmla="*/ 750 h 998"/>
                <a:gd name="T44" fmla="*/ 374 w 1020"/>
                <a:gd name="T45" fmla="*/ 762 h 998"/>
                <a:gd name="T46" fmla="*/ 366 w 1020"/>
                <a:gd name="T47" fmla="*/ 1023 h 998"/>
                <a:gd name="T48" fmla="*/ 522 w 1020"/>
                <a:gd name="T49" fmla="*/ 810 h 998"/>
                <a:gd name="T50" fmla="*/ 546 w 1020"/>
                <a:gd name="T51" fmla="*/ 810 h 998"/>
                <a:gd name="T52" fmla="*/ 694 w 1020"/>
                <a:gd name="T53" fmla="*/ 1023 h 998"/>
                <a:gd name="T54" fmla="*/ 694 w 1020"/>
                <a:gd name="T55" fmla="*/ 764 h 998"/>
                <a:gd name="T56" fmla="*/ 714 w 1020"/>
                <a:gd name="T57" fmla="*/ 750 h 998"/>
                <a:gd name="T58" fmla="*/ 960 w 1020"/>
                <a:gd name="T59" fmla="*/ 836 h 998"/>
                <a:gd name="T60" fmla="*/ 806 w 1020"/>
                <a:gd name="T61" fmla="*/ 624 h 998"/>
                <a:gd name="T62" fmla="*/ 813 w 1020"/>
                <a:gd name="T63" fmla="*/ 602 h 998"/>
                <a:gd name="T64" fmla="*/ 1066 w 1020"/>
                <a:gd name="T65" fmla="*/ 521 h 9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20"/>
                <a:gd name="T100" fmla="*/ 0 h 998"/>
                <a:gd name="T101" fmla="*/ 1020 w 1020"/>
                <a:gd name="T102" fmla="*/ 998 h 99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20" h="998">
                  <a:moveTo>
                    <a:pt x="1020" y="499"/>
                  </a:moveTo>
                  <a:lnTo>
                    <a:pt x="1017" y="439"/>
                  </a:lnTo>
                  <a:lnTo>
                    <a:pt x="778" y="426"/>
                  </a:lnTo>
                  <a:lnTo>
                    <a:pt x="774" y="414"/>
                  </a:lnTo>
                  <a:lnTo>
                    <a:pt x="770" y="403"/>
                  </a:lnTo>
                  <a:lnTo>
                    <a:pt x="765" y="389"/>
                  </a:lnTo>
                  <a:lnTo>
                    <a:pt x="759" y="378"/>
                  </a:lnTo>
                  <a:lnTo>
                    <a:pt x="922" y="204"/>
                  </a:lnTo>
                  <a:lnTo>
                    <a:pt x="886" y="157"/>
                  </a:lnTo>
                  <a:lnTo>
                    <a:pt x="676" y="279"/>
                  </a:lnTo>
                  <a:lnTo>
                    <a:pt x="660" y="268"/>
                  </a:lnTo>
                  <a:lnTo>
                    <a:pt x="642" y="258"/>
                  </a:lnTo>
                  <a:lnTo>
                    <a:pt x="670" y="17"/>
                  </a:lnTo>
                  <a:lnTo>
                    <a:pt x="613" y="0"/>
                  </a:lnTo>
                  <a:lnTo>
                    <a:pt x="518" y="226"/>
                  </a:lnTo>
                  <a:lnTo>
                    <a:pt x="497" y="226"/>
                  </a:lnTo>
                  <a:lnTo>
                    <a:pt x="477" y="228"/>
                  </a:lnTo>
                  <a:lnTo>
                    <a:pt x="356" y="18"/>
                  </a:lnTo>
                  <a:lnTo>
                    <a:pt x="301" y="38"/>
                  </a:lnTo>
                  <a:lnTo>
                    <a:pt x="356" y="273"/>
                  </a:lnTo>
                  <a:lnTo>
                    <a:pt x="340" y="285"/>
                  </a:lnTo>
                  <a:lnTo>
                    <a:pt x="323" y="300"/>
                  </a:lnTo>
                  <a:lnTo>
                    <a:pt x="100" y="199"/>
                  </a:lnTo>
                  <a:lnTo>
                    <a:pt x="67" y="248"/>
                  </a:lnTo>
                  <a:lnTo>
                    <a:pt x="252" y="407"/>
                  </a:lnTo>
                  <a:lnTo>
                    <a:pt x="247" y="425"/>
                  </a:lnTo>
                  <a:lnTo>
                    <a:pt x="242" y="444"/>
                  </a:lnTo>
                  <a:lnTo>
                    <a:pt x="0" y="499"/>
                  </a:lnTo>
                  <a:lnTo>
                    <a:pt x="3" y="558"/>
                  </a:lnTo>
                  <a:lnTo>
                    <a:pt x="245" y="573"/>
                  </a:lnTo>
                  <a:lnTo>
                    <a:pt x="249" y="587"/>
                  </a:lnTo>
                  <a:lnTo>
                    <a:pt x="254" y="600"/>
                  </a:lnTo>
                  <a:lnTo>
                    <a:pt x="262" y="619"/>
                  </a:lnTo>
                  <a:lnTo>
                    <a:pt x="96" y="792"/>
                  </a:lnTo>
                  <a:lnTo>
                    <a:pt x="132" y="840"/>
                  </a:lnTo>
                  <a:lnTo>
                    <a:pt x="342" y="719"/>
                  </a:lnTo>
                  <a:lnTo>
                    <a:pt x="358" y="731"/>
                  </a:lnTo>
                  <a:lnTo>
                    <a:pt x="377" y="742"/>
                  </a:lnTo>
                  <a:lnTo>
                    <a:pt x="350" y="981"/>
                  </a:lnTo>
                  <a:lnTo>
                    <a:pt x="408" y="998"/>
                  </a:lnTo>
                  <a:lnTo>
                    <a:pt x="499" y="777"/>
                  </a:lnTo>
                  <a:lnTo>
                    <a:pt x="522" y="777"/>
                  </a:lnTo>
                  <a:lnTo>
                    <a:pt x="545" y="775"/>
                  </a:lnTo>
                  <a:lnTo>
                    <a:pt x="664" y="981"/>
                  </a:lnTo>
                  <a:lnTo>
                    <a:pt x="721" y="961"/>
                  </a:lnTo>
                  <a:lnTo>
                    <a:pt x="664" y="732"/>
                  </a:lnTo>
                  <a:lnTo>
                    <a:pt x="683" y="719"/>
                  </a:lnTo>
                  <a:lnTo>
                    <a:pt x="700" y="704"/>
                  </a:lnTo>
                  <a:lnTo>
                    <a:pt x="919" y="801"/>
                  </a:lnTo>
                  <a:lnTo>
                    <a:pt x="952" y="752"/>
                  </a:lnTo>
                  <a:lnTo>
                    <a:pt x="771" y="598"/>
                  </a:lnTo>
                  <a:lnTo>
                    <a:pt x="778" y="577"/>
                  </a:lnTo>
                  <a:lnTo>
                    <a:pt x="783" y="555"/>
                  </a:lnTo>
                  <a:lnTo>
                    <a:pt x="1020" y="4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37"/>
            <p:cNvSpPr>
              <a:spLocks/>
            </p:cNvSpPr>
            <p:nvPr/>
          </p:nvSpPr>
          <p:spPr bwMode="auto">
            <a:xfrm>
              <a:off x="3319" y="2526"/>
              <a:ext cx="272" cy="274"/>
            </a:xfrm>
            <a:custGeom>
              <a:avLst/>
              <a:gdLst>
                <a:gd name="T0" fmla="*/ 264 w 260"/>
                <a:gd name="T1" fmla="*/ 87 h 260"/>
                <a:gd name="T2" fmla="*/ 271 w 260"/>
                <a:gd name="T3" fmla="*/ 115 h 260"/>
                <a:gd name="T4" fmla="*/ 272 w 260"/>
                <a:gd name="T5" fmla="*/ 142 h 260"/>
                <a:gd name="T6" fmla="*/ 269 w 260"/>
                <a:gd name="T7" fmla="*/ 168 h 260"/>
                <a:gd name="T8" fmla="*/ 260 w 260"/>
                <a:gd name="T9" fmla="*/ 193 h 260"/>
                <a:gd name="T10" fmla="*/ 248 w 260"/>
                <a:gd name="T11" fmla="*/ 216 h 260"/>
                <a:gd name="T12" fmla="*/ 231 w 260"/>
                <a:gd name="T13" fmla="*/ 236 h 260"/>
                <a:gd name="T14" fmla="*/ 210 w 260"/>
                <a:gd name="T15" fmla="*/ 253 h 260"/>
                <a:gd name="T16" fmla="*/ 185 w 260"/>
                <a:gd name="T17" fmla="*/ 266 h 260"/>
                <a:gd name="T18" fmla="*/ 173 w 260"/>
                <a:gd name="T19" fmla="*/ 270 h 260"/>
                <a:gd name="T20" fmla="*/ 145 w 260"/>
                <a:gd name="T21" fmla="*/ 274 h 260"/>
                <a:gd name="T22" fmla="*/ 118 w 260"/>
                <a:gd name="T23" fmla="*/ 273 h 260"/>
                <a:gd name="T24" fmla="*/ 94 w 260"/>
                <a:gd name="T25" fmla="*/ 268 h 260"/>
                <a:gd name="T26" fmla="*/ 69 w 260"/>
                <a:gd name="T27" fmla="*/ 257 h 260"/>
                <a:gd name="T28" fmla="*/ 47 w 260"/>
                <a:gd name="T29" fmla="*/ 241 h 260"/>
                <a:gd name="T30" fmla="*/ 29 w 260"/>
                <a:gd name="T31" fmla="*/ 222 h 260"/>
                <a:gd name="T32" fmla="*/ 15 w 260"/>
                <a:gd name="T33" fmla="*/ 199 h 260"/>
                <a:gd name="T34" fmla="*/ 9 w 260"/>
                <a:gd name="T35" fmla="*/ 187 h 260"/>
                <a:gd name="T36" fmla="*/ 2 w 260"/>
                <a:gd name="T37" fmla="*/ 159 h 260"/>
                <a:gd name="T38" fmla="*/ 0 w 260"/>
                <a:gd name="T39" fmla="*/ 134 h 260"/>
                <a:gd name="T40" fmla="*/ 3 w 260"/>
                <a:gd name="T41" fmla="*/ 106 h 260"/>
                <a:gd name="T42" fmla="*/ 12 w 260"/>
                <a:gd name="T43" fmla="*/ 81 h 260"/>
                <a:gd name="T44" fmla="*/ 25 w 260"/>
                <a:gd name="T45" fmla="*/ 59 h 260"/>
                <a:gd name="T46" fmla="*/ 42 w 260"/>
                <a:gd name="T47" fmla="*/ 38 h 260"/>
                <a:gd name="T48" fmla="*/ 63 w 260"/>
                <a:gd name="T49" fmla="*/ 22 h 260"/>
                <a:gd name="T50" fmla="*/ 87 w 260"/>
                <a:gd name="T51" fmla="*/ 9 h 260"/>
                <a:gd name="T52" fmla="*/ 101 w 260"/>
                <a:gd name="T53" fmla="*/ 4 h 260"/>
                <a:gd name="T54" fmla="*/ 127 w 260"/>
                <a:gd name="T55" fmla="*/ 0 h 260"/>
                <a:gd name="T56" fmla="*/ 154 w 260"/>
                <a:gd name="T57" fmla="*/ 1 h 260"/>
                <a:gd name="T58" fmla="*/ 180 w 260"/>
                <a:gd name="T59" fmla="*/ 7 h 260"/>
                <a:gd name="T60" fmla="*/ 203 w 260"/>
                <a:gd name="T61" fmla="*/ 17 h 260"/>
                <a:gd name="T62" fmla="*/ 225 w 260"/>
                <a:gd name="T63" fmla="*/ 33 h 260"/>
                <a:gd name="T64" fmla="*/ 244 w 260"/>
                <a:gd name="T65" fmla="*/ 52 h 260"/>
                <a:gd name="T66" fmla="*/ 258 w 260"/>
                <a:gd name="T67" fmla="*/ 75 h 260"/>
                <a:gd name="T68" fmla="*/ 264 w 260"/>
                <a:gd name="T69" fmla="*/ 87 h 2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0"/>
                <a:gd name="T107" fmla="*/ 260 w 260"/>
                <a:gd name="T108" fmla="*/ 260 h 2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0">
                  <a:moveTo>
                    <a:pt x="252" y="83"/>
                  </a:moveTo>
                  <a:lnTo>
                    <a:pt x="252" y="83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1"/>
                  </a:lnTo>
                  <a:lnTo>
                    <a:pt x="260" y="135"/>
                  </a:lnTo>
                  <a:lnTo>
                    <a:pt x="259" y="147"/>
                  </a:lnTo>
                  <a:lnTo>
                    <a:pt x="257" y="159"/>
                  </a:lnTo>
                  <a:lnTo>
                    <a:pt x="254" y="172"/>
                  </a:lnTo>
                  <a:lnTo>
                    <a:pt x="249" y="183"/>
                  </a:lnTo>
                  <a:lnTo>
                    <a:pt x="244" y="194"/>
                  </a:lnTo>
                  <a:lnTo>
                    <a:pt x="237" y="205"/>
                  </a:lnTo>
                  <a:lnTo>
                    <a:pt x="229" y="215"/>
                  </a:lnTo>
                  <a:lnTo>
                    <a:pt x="221" y="224"/>
                  </a:lnTo>
                  <a:lnTo>
                    <a:pt x="211" y="233"/>
                  </a:lnTo>
                  <a:lnTo>
                    <a:pt x="201" y="240"/>
                  </a:lnTo>
                  <a:lnTo>
                    <a:pt x="189" y="247"/>
                  </a:lnTo>
                  <a:lnTo>
                    <a:pt x="177" y="252"/>
                  </a:lnTo>
                  <a:lnTo>
                    <a:pt x="165" y="256"/>
                  </a:lnTo>
                  <a:lnTo>
                    <a:pt x="151" y="259"/>
                  </a:lnTo>
                  <a:lnTo>
                    <a:pt x="139" y="260"/>
                  </a:lnTo>
                  <a:lnTo>
                    <a:pt x="127" y="260"/>
                  </a:lnTo>
                  <a:lnTo>
                    <a:pt x="113" y="259"/>
                  </a:lnTo>
                  <a:lnTo>
                    <a:pt x="101" y="257"/>
                  </a:lnTo>
                  <a:lnTo>
                    <a:pt x="90" y="254"/>
                  </a:lnTo>
                  <a:lnTo>
                    <a:pt x="77" y="249"/>
                  </a:lnTo>
                  <a:lnTo>
                    <a:pt x="66" y="244"/>
                  </a:lnTo>
                  <a:lnTo>
                    <a:pt x="56" y="237"/>
                  </a:lnTo>
                  <a:lnTo>
                    <a:pt x="45" y="229"/>
                  </a:lnTo>
                  <a:lnTo>
                    <a:pt x="37" y="221"/>
                  </a:lnTo>
                  <a:lnTo>
                    <a:pt x="28" y="211"/>
                  </a:lnTo>
                  <a:lnTo>
                    <a:pt x="21" y="201"/>
                  </a:lnTo>
                  <a:lnTo>
                    <a:pt x="14" y="189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1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3"/>
                  </a:lnTo>
                  <a:lnTo>
                    <a:pt x="3" y="101"/>
                  </a:lnTo>
                  <a:lnTo>
                    <a:pt x="7" y="89"/>
                  </a:lnTo>
                  <a:lnTo>
                    <a:pt x="11" y="77"/>
                  </a:lnTo>
                  <a:lnTo>
                    <a:pt x="16" y="66"/>
                  </a:lnTo>
                  <a:lnTo>
                    <a:pt x="24" y="56"/>
                  </a:lnTo>
                  <a:lnTo>
                    <a:pt x="31" y="45"/>
                  </a:lnTo>
                  <a:lnTo>
                    <a:pt x="40" y="36"/>
                  </a:lnTo>
                  <a:lnTo>
                    <a:pt x="49" y="28"/>
                  </a:lnTo>
                  <a:lnTo>
                    <a:pt x="60" y="21"/>
                  </a:lnTo>
                  <a:lnTo>
                    <a:pt x="71" y="14"/>
                  </a:lnTo>
                  <a:lnTo>
                    <a:pt x="83" y="9"/>
                  </a:lnTo>
                  <a:lnTo>
                    <a:pt x="97" y="4"/>
                  </a:lnTo>
                  <a:lnTo>
                    <a:pt x="109" y="2"/>
                  </a:lnTo>
                  <a:lnTo>
                    <a:pt x="121" y="0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3"/>
                  </a:lnTo>
                  <a:lnTo>
                    <a:pt x="172" y="7"/>
                  </a:lnTo>
                  <a:lnTo>
                    <a:pt x="183" y="11"/>
                  </a:lnTo>
                  <a:lnTo>
                    <a:pt x="194" y="16"/>
                  </a:lnTo>
                  <a:lnTo>
                    <a:pt x="205" y="24"/>
                  </a:lnTo>
                  <a:lnTo>
                    <a:pt x="215" y="31"/>
                  </a:lnTo>
                  <a:lnTo>
                    <a:pt x="224" y="40"/>
                  </a:lnTo>
                  <a:lnTo>
                    <a:pt x="233" y="49"/>
                  </a:lnTo>
                  <a:lnTo>
                    <a:pt x="240" y="60"/>
                  </a:lnTo>
                  <a:lnTo>
                    <a:pt x="247" y="71"/>
                  </a:lnTo>
                  <a:lnTo>
                    <a:pt x="252" y="8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8" name="Group 22"/>
          <p:cNvGrpSpPr>
            <a:grpSpLocks/>
          </p:cNvGrpSpPr>
          <p:nvPr/>
        </p:nvGrpSpPr>
        <p:grpSpPr bwMode="auto">
          <a:xfrm>
            <a:off x="528907" y="822703"/>
            <a:ext cx="1651000" cy="1689100"/>
            <a:chOff x="3775" y="1857"/>
            <a:chExt cx="1040" cy="1064"/>
          </a:xfrm>
        </p:grpSpPr>
        <p:sp>
          <p:nvSpPr>
            <p:cNvPr id="3085" name="Freeform 36"/>
            <p:cNvSpPr>
              <a:spLocks/>
            </p:cNvSpPr>
            <p:nvPr/>
          </p:nvSpPr>
          <p:spPr bwMode="auto">
            <a:xfrm>
              <a:off x="3775" y="1857"/>
              <a:ext cx="1040" cy="1064"/>
            </a:xfrm>
            <a:custGeom>
              <a:avLst/>
              <a:gdLst>
                <a:gd name="T0" fmla="*/ 1022 w 997"/>
                <a:gd name="T1" fmla="*/ 355 h 1019"/>
                <a:gd name="T2" fmla="*/ 777 w 997"/>
                <a:gd name="T3" fmla="*/ 398 h 1019"/>
                <a:gd name="T4" fmla="*/ 763 w 997"/>
                <a:gd name="T5" fmla="*/ 375 h 1019"/>
                <a:gd name="T6" fmla="*/ 746 w 997"/>
                <a:gd name="T7" fmla="*/ 352 h 1019"/>
                <a:gd name="T8" fmla="*/ 826 w 997"/>
                <a:gd name="T9" fmla="*/ 97 h 1019"/>
                <a:gd name="T10" fmla="*/ 640 w 997"/>
                <a:gd name="T11" fmla="*/ 270 h 1019"/>
                <a:gd name="T12" fmla="*/ 601 w 997"/>
                <a:gd name="T13" fmla="*/ 256 h 1019"/>
                <a:gd name="T14" fmla="*/ 511 w 997"/>
                <a:gd name="T15" fmla="*/ 0 h 1019"/>
                <a:gd name="T16" fmla="*/ 465 w 997"/>
                <a:gd name="T17" fmla="*/ 252 h 1019"/>
                <a:gd name="T18" fmla="*/ 425 w 997"/>
                <a:gd name="T19" fmla="*/ 263 h 1019"/>
                <a:gd name="T20" fmla="*/ 202 w 997"/>
                <a:gd name="T21" fmla="*/ 110 h 1019"/>
                <a:gd name="T22" fmla="*/ 313 w 997"/>
                <a:gd name="T23" fmla="*/ 336 h 1019"/>
                <a:gd name="T24" fmla="*/ 285 w 997"/>
                <a:gd name="T25" fmla="*/ 371 h 1019"/>
                <a:gd name="T26" fmla="*/ 13 w 997"/>
                <a:gd name="T27" fmla="*/ 377 h 1019"/>
                <a:gd name="T28" fmla="*/ 237 w 997"/>
                <a:gd name="T29" fmla="*/ 496 h 1019"/>
                <a:gd name="T30" fmla="*/ 235 w 997"/>
                <a:gd name="T31" fmla="*/ 536 h 1019"/>
                <a:gd name="T32" fmla="*/ 18 w 997"/>
                <a:gd name="T33" fmla="*/ 706 h 1019"/>
                <a:gd name="T34" fmla="*/ 267 w 997"/>
                <a:gd name="T35" fmla="*/ 667 h 1019"/>
                <a:gd name="T36" fmla="*/ 283 w 997"/>
                <a:gd name="T37" fmla="*/ 693 h 1019"/>
                <a:gd name="T38" fmla="*/ 294 w 997"/>
                <a:gd name="T39" fmla="*/ 709 h 1019"/>
                <a:gd name="T40" fmla="*/ 212 w 997"/>
                <a:gd name="T41" fmla="*/ 965 h 1019"/>
                <a:gd name="T42" fmla="*/ 397 w 997"/>
                <a:gd name="T43" fmla="*/ 794 h 1019"/>
                <a:gd name="T44" fmla="*/ 438 w 997"/>
                <a:gd name="T45" fmla="*/ 810 h 1019"/>
                <a:gd name="T46" fmla="*/ 528 w 997"/>
                <a:gd name="T47" fmla="*/ 1064 h 1019"/>
                <a:gd name="T48" fmla="*/ 572 w 997"/>
                <a:gd name="T49" fmla="*/ 818 h 1019"/>
                <a:gd name="T50" fmla="*/ 618 w 997"/>
                <a:gd name="T51" fmla="*/ 806 h 1019"/>
                <a:gd name="T52" fmla="*/ 838 w 997"/>
                <a:gd name="T53" fmla="*/ 954 h 1019"/>
                <a:gd name="T54" fmla="*/ 729 w 997"/>
                <a:gd name="T55" fmla="*/ 734 h 1019"/>
                <a:gd name="T56" fmla="*/ 759 w 997"/>
                <a:gd name="T57" fmla="*/ 699 h 1019"/>
                <a:gd name="T58" fmla="*/ 1026 w 997"/>
                <a:gd name="T59" fmla="*/ 688 h 1019"/>
                <a:gd name="T60" fmla="*/ 807 w 997"/>
                <a:gd name="T61" fmla="*/ 573 h 1019"/>
                <a:gd name="T62" fmla="*/ 811 w 997"/>
                <a:gd name="T63" fmla="*/ 526 h 101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97"/>
                <a:gd name="T97" fmla="*/ 0 h 1019"/>
                <a:gd name="T98" fmla="*/ 997 w 997"/>
                <a:gd name="T99" fmla="*/ 1019 h 101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97" h="1019">
                  <a:moveTo>
                    <a:pt x="997" y="398"/>
                  </a:moveTo>
                  <a:lnTo>
                    <a:pt x="980" y="340"/>
                  </a:lnTo>
                  <a:lnTo>
                    <a:pt x="745" y="381"/>
                  </a:lnTo>
                  <a:lnTo>
                    <a:pt x="731" y="359"/>
                  </a:lnTo>
                  <a:lnTo>
                    <a:pt x="723" y="348"/>
                  </a:lnTo>
                  <a:lnTo>
                    <a:pt x="715" y="337"/>
                  </a:lnTo>
                  <a:lnTo>
                    <a:pt x="837" y="132"/>
                  </a:lnTo>
                  <a:lnTo>
                    <a:pt x="792" y="93"/>
                  </a:lnTo>
                  <a:lnTo>
                    <a:pt x="614" y="259"/>
                  </a:lnTo>
                  <a:lnTo>
                    <a:pt x="594" y="251"/>
                  </a:lnTo>
                  <a:lnTo>
                    <a:pt x="576" y="245"/>
                  </a:lnTo>
                  <a:lnTo>
                    <a:pt x="550" y="4"/>
                  </a:lnTo>
                  <a:lnTo>
                    <a:pt x="490" y="0"/>
                  </a:lnTo>
                  <a:lnTo>
                    <a:pt x="446" y="241"/>
                  </a:lnTo>
                  <a:lnTo>
                    <a:pt x="427" y="245"/>
                  </a:lnTo>
                  <a:lnTo>
                    <a:pt x="407" y="252"/>
                  </a:lnTo>
                  <a:lnTo>
                    <a:pt x="244" y="73"/>
                  </a:lnTo>
                  <a:lnTo>
                    <a:pt x="194" y="105"/>
                  </a:lnTo>
                  <a:lnTo>
                    <a:pt x="300" y="322"/>
                  </a:lnTo>
                  <a:lnTo>
                    <a:pt x="286" y="338"/>
                  </a:lnTo>
                  <a:lnTo>
                    <a:pt x="273" y="355"/>
                  </a:lnTo>
                  <a:lnTo>
                    <a:pt x="33" y="305"/>
                  </a:lnTo>
                  <a:lnTo>
                    <a:pt x="12" y="361"/>
                  </a:lnTo>
                  <a:lnTo>
                    <a:pt x="227" y="475"/>
                  </a:lnTo>
                  <a:lnTo>
                    <a:pt x="225" y="494"/>
                  </a:lnTo>
                  <a:lnTo>
                    <a:pt x="225" y="513"/>
                  </a:lnTo>
                  <a:lnTo>
                    <a:pt x="0" y="619"/>
                  </a:lnTo>
                  <a:lnTo>
                    <a:pt x="17" y="676"/>
                  </a:lnTo>
                  <a:lnTo>
                    <a:pt x="256" y="639"/>
                  </a:lnTo>
                  <a:lnTo>
                    <a:pt x="263" y="651"/>
                  </a:lnTo>
                  <a:lnTo>
                    <a:pt x="271" y="664"/>
                  </a:lnTo>
                  <a:lnTo>
                    <a:pt x="282" y="679"/>
                  </a:lnTo>
                  <a:lnTo>
                    <a:pt x="158" y="885"/>
                  </a:lnTo>
                  <a:lnTo>
                    <a:pt x="203" y="924"/>
                  </a:lnTo>
                  <a:lnTo>
                    <a:pt x="381" y="760"/>
                  </a:lnTo>
                  <a:lnTo>
                    <a:pt x="401" y="769"/>
                  </a:lnTo>
                  <a:lnTo>
                    <a:pt x="420" y="776"/>
                  </a:lnTo>
                  <a:lnTo>
                    <a:pt x="446" y="1015"/>
                  </a:lnTo>
                  <a:lnTo>
                    <a:pt x="506" y="1019"/>
                  </a:lnTo>
                  <a:lnTo>
                    <a:pt x="548" y="783"/>
                  </a:lnTo>
                  <a:lnTo>
                    <a:pt x="571" y="779"/>
                  </a:lnTo>
                  <a:lnTo>
                    <a:pt x="592" y="772"/>
                  </a:lnTo>
                  <a:lnTo>
                    <a:pt x="754" y="947"/>
                  </a:lnTo>
                  <a:lnTo>
                    <a:pt x="803" y="914"/>
                  </a:lnTo>
                  <a:lnTo>
                    <a:pt x="699" y="703"/>
                  </a:lnTo>
                  <a:lnTo>
                    <a:pt x="715" y="686"/>
                  </a:lnTo>
                  <a:lnTo>
                    <a:pt x="728" y="669"/>
                  </a:lnTo>
                  <a:lnTo>
                    <a:pt x="963" y="715"/>
                  </a:lnTo>
                  <a:lnTo>
                    <a:pt x="984" y="659"/>
                  </a:lnTo>
                  <a:lnTo>
                    <a:pt x="774" y="549"/>
                  </a:lnTo>
                  <a:lnTo>
                    <a:pt x="777" y="528"/>
                  </a:lnTo>
                  <a:lnTo>
                    <a:pt x="777" y="504"/>
                  </a:lnTo>
                  <a:lnTo>
                    <a:pt x="997" y="39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38"/>
            <p:cNvSpPr>
              <a:spLocks/>
            </p:cNvSpPr>
            <p:nvPr/>
          </p:nvSpPr>
          <p:spPr bwMode="auto">
            <a:xfrm>
              <a:off x="4159" y="2250"/>
              <a:ext cx="274" cy="274"/>
            </a:xfrm>
            <a:custGeom>
              <a:avLst/>
              <a:gdLst>
                <a:gd name="T0" fmla="*/ 266 w 260"/>
                <a:gd name="T1" fmla="*/ 89 h 262"/>
                <a:gd name="T2" fmla="*/ 273 w 260"/>
                <a:gd name="T3" fmla="*/ 114 h 262"/>
                <a:gd name="T4" fmla="*/ 274 w 260"/>
                <a:gd name="T5" fmla="*/ 141 h 262"/>
                <a:gd name="T6" fmla="*/ 271 w 260"/>
                <a:gd name="T7" fmla="*/ 167 h 262"/>
                <a:gd name="T8" fmla="*/ 262 w 260"/>
                <a:gd name="T9" fmla="*/ 192 h 262"/>
                <a:gd name="T10" fmla="*/ 251 w 260"/>
                <a:gd name="T11" fmla="*/ 215 h 262"/>
                <a:gd name="T12" fmla="*/ 233 w 260"/>
                <a:gd name="T13" fmla="*/ 235 h 262"/>
                <a:gd name="T14" fmla="*/ 212 w 260"/>
                <a:gd name="T15" fmla="*/ 252 h 262"/>
                <a:gd name="T16" fmla="*/ 187 w 260"/>
                <a:gd name="T17" fmla="*/ 265 h 262"/>
                <a:gd name="T18" fmla="*/ 174 w 260"/>
                <a:gd name="T19" fmla="*/ 269 h 262"/>
                <a:gd name="T20" fmla="*/ 146 w 260"/>
                <a:gd name="T21" fmla="*/ 273 h 262"/>
                <a:gd name="T22" fmla="*/ 119 w 260"/>
                <a:gd name="T23" fmla="*/ 273 h 262"/>
                <a:gd name="T24" fmla="*/ 94 w 260"/>
                <a:gd name="T25" fmla="*/ 267 h 262"/>
                <a:gd name="T26" fmla="*/ 71 w 260"/>
                <a:gd name="T27" fmla="*/ 255 h 262"/>
                <a:gd name="T28" fmla="*/ 48 w 260"/>
                <a:gd name="T29" fmla="*/ 241 h 262"/>
                <a:gd name="T30" fmla="*/ 30 w 260"/>
                <a:gd name="T31" fmla="*/ 222 h 262"/>
                <a:gd name="T32" fmla="*/ 15 w 260"/>
                <a:gd name="T33" fmla="*/ 199 h 262"/>
                <a:gd name="T34" fmla="*/ 9 w 260"/>
                <a:gd name="T35" fmla="*/ 185 h 262"/>
                <a:gd name="T36" fmla="*/ 2 w 260"/>
                <a:gd name="T37" fmla="*/ 160 h 262"/>
                <a:gd name="T38" fmla="*/ 0 w 260"/>
                <a:gd name="T39" fmla="*/ 133 h 262"/>
                <a:gd name="T40" fmla="*/ 3 w 260"/>
                <a:gd name="T41" fmla="*/ 107 h 262"/>
                <a:gd name="T42" fmla="*/ 12 w 260"/>
                <a:gd name="T43" fmla="*/ 83 h 262"/>
                <a:gd name="T44" fmla="*/ 25 w 260"/>
                <a:gd name="T45" fmla="*/ 59 h 262"/>
                <a:gd name="T46" fmla="*/ 42 w 260"/>
                <a:gd name="T47" fmla="*/ 39 h 262"/>
                <a:gd name="T48" fmla="*/ 63 w 260"/>
                <a:gd name="T49" fmla="*/ 22 h 262"/>
                <a:gd name="T50" fmla="*/ 87 w 260"/>
                <a:gd name="T51" fmla="*/ 10 h 262"/>
                <a:gd name="T52" fmla="*/ 102 w 260"/>
                <a:gd name="T53" fmla="*/ 6 h 262"/>
                <a:gd name="T54" fmla="*/ 129 w 260"/>
                <a:gd name="T55" fmla="*/ 1 h 262"/>
                <a:gd name="T56" fmla="*/ 155 w 260"/>
                <a:gd name="T57" fmla="*/ 1 h 262"/>
                <a:gd name="T58" fmla="*/ 181 w 260"/>
                <a:gd name="T59" fmla="*/ 8 h 262"/>
                <a:gd name="T60" fmla="*/ 204 w 260"/>
                <a:gd name="T61" fmla="*/ 19 h 262"/>
                <a:gd name="T62" fmla="*/ 227 w 260"/>
                <a:gd name="T63" fmla="*/ 33 h 262"/>
                <a:gd name="T64" fmla="*/ 246 w 260"/>
                <a:gd name="T65" fmla="*/ 52 h 262"/>
                <a:gd name="T66" fmla="*/ 260 w 260"/>
                <a:gd name="T67" fmla="*/ 75 h 262"/>
                <a:gd name="T68" fmla="*/ 266 w 260"/>
                <a:gd name="T69" fmla="*/ 89 h 2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2"/>
                <a:gd name="T107" fmla="*/ 260 w 260"/>
                <a:gd name="T108" fmla="*/ 262 h 2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2">
                  <a:moveTo>
                    <a:pt x="252" y="85"/>
                  </a:moveTo>
                  <a:lnTo>
                    <a:pt x="252" y="85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3"/>
                  </a:lnTo>
                  <a:lnTo>
                    <a:pt x="260" y="135"/>
                  </a:lnTo>
                  <a:lnTo>
                    <a:pt x="259" y="148"/>
                  </a:lnTo>
                  <a:lnTo>
                    <a:pt x="257" y="160"/>
                  </a:lnTo>
                  <a:lnTo>
                    <a:pt x="254" y="172"/>
                  </a:lnTo>
                  <a:lnTo>
                    <a:pt x="249" y="184"/>
                  </a:lnTo>
                  <a:lnTo>
                    <a:pt x="244" y="195"/>
                  </a:lnTo>
                  <a:lnTo>
                    <a:pt x="238" y="206"/>
                  </a:lnTo>
                  <a:lnTo>
                    <a:pt x="229" y="216"/>
                  </a:lnTo>
                  <a:lnTo>
                    <a:pt x="221" y="225"/>
                  </a:lnTo>
                  <a:lnTo>
                    <a:pt x="211" y="233"/>
                  </a:lnTo>
                  <a:lnTo>
                    <a:pt x="201" y="241"/>
                  </a:lnTo>
                  <a:lnTo>
                    <a:pt x="189" y="247"/>
                  </a:lnTo>
                  <a:lnTo>
                    <a:pt x="177" y="253"/>
                  </a:lnTo>
                  <a:lnTo>
                    <a:pt x="165" y="257"/>
                  </a:lnTo>
                  <a:lnTo>
                    <a:pt x="151" y="260"/>
                  </a:lnTo>
                  <a:lnTo>
                    <a:pt x="139" y="261"/>
                  </a:lnTo>
                  <a:lnTo>
                    <a:pt x="127" y="262"/>
                  </a:lnTo>
                  <a:lnTo>
                    <a:pt x="113" y="261"/>
                  </a:lnTo>
                  <a:lnTo>
                    <a:pt x="101" y="258"/>
                  </a:lnTo>
                  <a:lnTo>
                    <a:pt x="89" y="255"/>
                  </a:lnTo>
                  <a:lnTo>
                    <a:pt x="77" y="251"/>
                  </a:lnTo>
                  <a:lnTo>
                    <a:pt x="67" y="244"/>
                  </a:lnTo>
                  <a:lnTo>
                    <a:pt x="55" y="238"/>
                  </a:lnTo>
                  <a:lnTo>
                    <a:pt x="46" y="230"/>
                  </a:lnTo>
                  <a:lnTo>
                    <a:pt x="37" y="222"/>
                  </a:lnTo>
                  <a:lnTo>
                    <a:pt x="28" y="212"/>
                  </a:lnTo>
                  <a:lnTo>
                    <a:pt x="20" y="201"/>
                  </a:lnTo>
                  <a:lnTo>
                    <a:pt x="14" y="190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3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5"/>
                  </a:lnTo>
                  <a:lnTo>
                    <a:pt x="3" y="102"/>
                  </a:lnTo>
                  <a:lnTo>
                    <a:pt x="7" y="90"/>
                  </a:lnTo>
                  <a:lnTo>
                    <a:pt x="11" y="79"/>
                  </a:lnTo>
                  <a:lnTo>
                    <a:pt x="17" y="67"/>
                  </a:lnTo>
                  <a:lnTo>
                    <a:pt x="24" y="56"/>
                  </a:lnTo>
                  <a:lnTo>
                    <a:pt x="32" y="47"/>
                  </a:lnTo>
                  <a:lnTo>
                    <a:pt x="40" y="37"/>
                  </a:lnTo>
                  <a:lnTo>
                    <a:pt x="49" y="29"/>
                  </a:lnTo>
                  <a:lnTo>
                    <a:pt x="60" y="21"/>
                  </a:lnTo>
                  <a:lnTo>
                    <a:pt x="71" y="15"/>
                  </a:lnTo>
                  <a:lnTo>
                    <a:pt x="83" y="10"/>
                  </a:lnTo>
                  <a:lnTo>
                    <a:pt x="97" y="6"/>
                  </a:lnTo>
                  <a:lnTo>
                    <a:pt x="109" y="2"/>
                  </a:lnTo>
                  <a:lnTo>
                    <a:pt x="122" y="1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5"/>
                  </a:lnTo>
                  <a:lnTo>
                    <a:pt x="172" y="8"/>
                  </a:lnTo>
                  <a:lnTo>
                    <a:pt x="183" y="12"/>
                  </a:lnTo>
                  <a:lnTo>
                    <a:pt x="194" y="18"/>
                  </a:lnTo>
                  <a:lnTo>
                    <a:pt x="205" y="24"/>
                  </a:lnTo>
                  <a:lnTo>
                    <a:pt x="215" y="32"/>
                  </a:lnTo>
                  <a:lnTo>
                    <a:pt x="224" y="41"/>
                  </a:lnTo>
                  <a:lnTo>
                    <a:pt x="233" y="50"/>
                  </a:lnTo>
                  <a:lnTo>
                    <a:pt x="240" y="61"/>
                  </a:lnTo>
                  <a:lnTo>
                    <a:pt x="247" y="72"/>
                  </a:lnTo>
                  <a:lnTo>
                    <a:pt x="252" y="8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9" name="Freeform 25"/>
          <p:cNvSpPr>
            <a:spLocks/>
          </p:cNvSpPr>
          <p:nvPr/>
        </p:nvSpPr>
        <p:spPr bwMode="auto">
          <a:xfrm rot="-654387">
            <a:off x="1149350" y="2112963"/>
            <a:ext cx="747713" cy="449262"/>
          </a:xfrm>
          <a:custGeom>
            <a:avLst/>
            <a:gdLst>
              <a:gd name="T0" fmla="*/ 0 w 824"/>
              <a:gd name="T1" fmla="*/ 449262 h 586"/>
              <a:gd name="T2" fmla="*/ 297633 w 824"/>
              <a:gd name="T3" fmla="*/ 144898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Freeform 26"/>
          <p:cNvSpPr>
            <a:spLocks/>
          </p:cNvSpPr>
          <p:nvPr/>
        </p:nvSpPr>
        <p:spPr bwMode="auto">
          <a:xfrm rot="3557405">
            <a:off x="4694237" y="1851026"/>
            <a:ext cx="747713" cy="449262"/>
          </a:xfrm>
          <a:custGeom>
            <a:avLst/>
            <a:gdLst>
              <a:gd name="T0" fmla="*/ 0 w 824"/>
              <a:gd name="T1" fmla="*/ 449262 h 586"/>
              <a:gd name="T2" fmla="*/ 297633 w 824"/>
              <a:gd name="T3" fmla="*/ 144898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Freeform 27"/>
          <p:cNvSpPr>
            <a:spLocks/>
          </p:cNvSpPr>
          <p:nvPr/>
        </p:nvSpPr>
        <p:spPr bwMode="auto">
          <a:xfrm rot="2250965">
            <a:off x="6537325" y="2463800"/>
            <a:ext cx="747713" cy="449263"/>
          </a:xfrm>
          <a:custGeom>
            <a:avLst/>
            <a:gdLst>
              <a:gd name="T0" fmla="*/ 0 w 824"/>
              <a:gd name="T1" fmla="*/ 449263 h 586"/>
              <a:gd name="T2" fmla="*/ 297633 w 824"/>
              <a:gd name="T3" fmla="*/ 144899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Freeform 28"/>
          <p:cNvSpPr>
            <a:spLocks/>
          </p:cNvSpPr>
          <p:nvPr/>
        </p:nvSpPr>
        <p:spPr bwMode="auto">
          <a:xfrm rot="9089052" flipH="1">
            <a:off x="4803737" y="3711036"/>
            <a:ext cx="747712" cy="449263"/>
          </a:xfrm>
          <a:custGeom>
            <a:avLst/>
            <a:gdLst>
              <a:gd name="T0" fmla="*/ 0 w 824"/>
              <a:gd name="T1" fmla="*/ 449263 h 586"/>
              <a:gd name="T2" fmla="*/ 297633 w 824"/>
              <a:gd name="T3" fmla="*/ 144899 h 586"/>
              <a:gd name="T4" fmla="*/ 74771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Freeform 29"/>
          <p:cNvSpPr>
            <a:spLocks/>
          </p:cNvSpPr>
          <p:nvPr/>
        </p:nvSpPr>
        <p:spPr bwMode="auto">
          <a:xfrm rot="19429259" flipH="1">
            <a:off x="2917825" y="949325"/>
            <a:ext cx="747713" cy="449263"/>
          </a:xfrm>
          <a:custGeom>
            <a:avLst/>
            <a:gdLst>
              <a:gd name="T0" fmla="*/ 0 w 824"/>
              <a:gd name="T1" fmla="*/ 449263 h 586"/>
              <a:gd name="T2" fmla="*/ 297633 w 824"/>
              <a:gd name="T3" fmla="*/ 144899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Text Box 30"/>
          <p:cNvSpPr txBox="1">
            <a:spLocks noChangeArrowheads="1"/>
          </p:cNvSpPr>
          <p:nvPr/>
        </p:nvSpPr>
        <p:spPr bwMode="auto">
          <a:xfrm>
            <a:off x="682827" y="4114800"/>
            <a:ext cx="7620000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sz="2400" dirty="0" smtClean="0"/>
          </a:p>
          <a:p>
            <a:pPr algn="ctr"/>
            <a:r>
              <a:rPr lang="en-US" sz="3200" b="1" dirty="0"/>
              <a:t>Who are the three ghosts in the play</a:t>
            </a:r>
            <a:r>
              <a:rPr lang="en-US" sz="3200" b="1" dirty="0" smtClean="0"/>
              <a:t>?</a:t>
            </a:r>
          </a:p>
          <a:p>
            <a:r>
              <a:rPr lang="en-US" sz="2400" dirty="0" smtClean="0"/>
              <a:t>There </a:t>
            </a:r>
            <a:r>
              <a:rPr lang="en-US" sz="2400" dirty="0"/>
              <a:t>are </a:t>
            </a:r>
            <a:r>
              <a:rPr lang="en-US" sz="2400" dirty="0" smtClean="0"/>
              <a:t>three </a:t>
            </a:r>
            <a:r>
              <a:rPr lang="en-US" sz="2400" dirty="0"/>
              <a:t>ghosts in the </a:t>
            </a:r>
            <a:r>
              <a:rPr lang="en-US" sz="2400" dirty="0" smtClean="0"/>
              <a:t>drama. Two </a:t>
            </a:r>
            <a:r>
              <a:rPr lang="en-US" sz="2400" dirty="0"/>
              <a:t>are named while the third is not. The two named ones are </a:t>
            </a:r>
            <a:r>
              <a:rPr lang="en-US" sz="2400" dirty="0" err="1"/>
              <a:t>Eben</a:t>
            </a:r>
            <a:r>
              <a:rPr lang="en-US" sz="2400" dirty="0"/>
              <a:t> and Zeke. The third is their wounded comrade whose name is not revealed.</a:t>
            </a:r>
          </a:p>
        </p:txBody>
      </p:sp>
    </p:spTree>
    <p:extLst>
      <p:ext uri="{BB962C8B-B14F-4D97-AF65-F5344CB8AC3E}">
        <p14:creationId xmlns:p14="http://schemas.microsoft.com/office/powerpoint/2010/main" val="65793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0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09" name="Group 13"/>
          <p:cNvGrpSpPr>
            <a:grpSpLocks/>
          </p:cNvGrpSpPr>
          <p:nvPr/>
        </p:nvGrpSpPr>
        <p:grpSpPr bwMode="auto">
          <a:xfrm>
            <a:off x="4597400" y="2282585"/>
            <a:ext cx="1692275" cy="1652587"/>
            <a:chOff x="2920" y="2139"/>
            <a:chExt cx="1066" cy="1041"/>
          </a:xfrm>
        </p:grpSpPr>
        <p:sp>
          <p:nvSpPr>
            <p:cNvPr id="3093" name="Freeform 35"/>
            <p:cNvSpPr>
              <a:spLocks/>
            </p:cNvSpPr>
            <p:nvPr/>
          </p:nvSpPr>
          <p:spPr bwMode="auto">
            <a:xfrm>
              <a:off x="2920" y="2139"/>
              <a:ext cx="1066" cy="1041"/>
            </a:xfrm>
            <a:custGeom>
              <a:avLst/>
              <a:gdLst>
                <a:gd name="T0" fmla="*/ 1063 w 1020"/>
                <a:gd name="T1" fmla="*/ 458 h 998"/>
                <a:gd name="T2" fmla="*/ 813 w 1020"/>
                <a:gd name="T3" fmla="*/ 444 h 998"/>
                <a:gd name="T4" fmla="*/ 805 w 1020"/>
                <a:gd name="T5" fmla="*/ 420 h 998"/>
                <a:gd name="T6" fmla="*/ 800 w 1020"/>
                <a:gd name="T7" fmla="*/ 406 h 998"/>
                <a:gd name="T8" fmla="*/ 964 w 1020"/>
                <a:gd name="T9" fmla="*/ 213 h 998"/>
                <a:gd name="T10" fmla="*/ 706 w 1020"/>
                <a:gd name="T11" fmla="*/ 291 h 998"/>
                <a:gd name="T12" fmla="*/ 690 w 1020"/>
                <a:gd name="T13" fmla="*/ 280 h 998"/>
                <a:gd name="T14" fmla="*/ 700 w 1020"/>
                <a:gd name="T15" fmla="*/ 18 h 998"/>
                <a:gd name="T16" fmla="*/ 541 w 1020"/>
                <a:gd name="T17" fmla="*/ 236 h 998"/>
                <a:gd name="T18" fmla="*/ 519 w 1020"/>
                <a:gd name="T19" fmla="*/ 236 h 998"/>
                <a:gd name="T20" fmla="*/ 372 w 1020"/>
                <a:gd name="T21" fmla="*/ 19 h 998"/>
                <a:gd name="T22" fmla="*/ 372 w 1020"/>
                <a:gd name="T23" fmla="*/ 285 h 998"/>
                <a:gd name="T24" fmla="*/ 355 w 1020"/>
                <a:gd name="T25" fmla="*/ 297 h 998"/>
                <a:gd name="T26" fmla="*/ 105 w 1020"/>
                <a:gd name="T27" fmla="*/ 208 h 998"/>
                <a:gd name="T28" fmla="*/ 263 w 1020"/>
                <a:gd name="T29" fmla="*/ 425 h 998"/>
                <a:gd name="T30" fmla="*/ 258 w 1020"/>
                <a:gd name="T31" fmla="*/ 443 h 998"/>
                <a:gd name="T32" fmla="*/ 0 w 1020"/>
                <a:gd name="T33" fmla="*/ 521 h 998"/>
                <a:gd name="T34" fmla="*/ 256 w 1020"/>
                <a:gd name="T35" fmla="*/ 598 h 998"/>
                <a:gd name="T36" fmla="*/ 260 w 1020"/>
                <a:gd name="T37" fmla="*/ 612 h 998"/>
                <a:gd name="T38" fmla="*/ 265 w 1020"/>
                <a:gd name="T39" fmla="*/ 626 h 998"/>
                <a:gd name="T40" fmla="*/ 100 w 1020"/>
                <a:gd name="T41" fmla="*/ 826 h 998"/>
                <a:gd name="T42" fmla="*/ 357 w 1020"/>
                <a:gd name="T43" fmla="*/ 750 h 998"/>
                <a:gd name="T44" fmla="*/ 374 w 1020"/>
                <a:gd name="T45" fmla="*/ 762 h 998"/>
                <a:gd name="T46" fmla="*/ 366 w 1020"/>
                <a:gd name="T47" fmla="*/ 1023 h 998"/>
                <a:gd name="T48" fmla="*/ 522 w 1020"/>
                <a:gd name="T49" fmla="*/ 810 h 998"/>
                <a:gd name="T50" fmla="*/ 546 w 1020"/>
                <a:gd name="T51" fmla="*/ 810 h 998"/>
                <a:gd name="T52" fmla="*/ 694 w 1020"/>
                <a:gd name="T53" fmla="*/ 1023 h 998"/>
                <a:gd name="T54" fmla="*/ 694 w 1020"/>
                <a:gd name="T55" fmla="*/ 764 h 998"/>
                <a:gd name="T56" fmla="*/ 714 w 1020"/>
                <a:gd name="T57" fmla="*/ 750 h 998"/>
                <a:gd name="T58" fmla="*/ 960 w 1020"/>
                <a:gd name="T59" fmla="*/ 836 h 998"/>
                <a:gd name="T60" fmla="*/ 806 w 1020"/>
                <a:gd name="T61" fmla="*/ 624 h 998"/>
                <a:gd name="T62" fmla="*/ 813 w 1020"/>
                <a:gd name="T63" fmla="*/ 602 h 998"/>
                <a:gd name="T64" fmla="*/ 1066 w 1020"/>
                <a:gd name="T65" fmla="*/ 521 h 9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20"/>
                <a:gd name="T100" fmla="*/ 0 h 998"/>
                <a:gd name="T101" fmla="*/ 1020 w 1020"/>
                <a:gd name="T102" fmla="*/ 998 h 99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20" h="998">
                  <a:moveTo>
                    <a:pt x="1020" y="499"/>
                  </a:moveTo>
                  <a:lnTo>
                    <a:pt x="1017" y="439"/>
                  </a:lnTo>
                  <a:lnTo>
                    <a:pt x="778" y="426"/>
                  </a:lnTo>
                  <a:lnTo>
                    <a:pt x="774" y="414"/>
                  </a:lnTo>
                  <a:lnTo>
                    <a:pt x="770" y="403"/>
                  </a:lnTo>
                  <a:lnTo>
                    <a:pt x="765" y="389"/>
                  </a:lnTo>
                  <a:lnTo>
                    <a:pt x="759" y="378"/>
                  </a:lnTo>
                  <a:lnTo>
                    <a:pt x="922" y="204"/>
                  </a:lnTo>
                  <a:lnTo>
                    <a:pt x="886" y="157"/>
                  </a:lnTo>
                  <a:lnTo>
                    <a:pt x="676" y="279"/>
                  </a:lnTo>
                  <a:lnTo>
                    <a:pt x="660" y="268"/>
                  </a:lnTo>
                  <a:lnTo>
                    <a:pt x="642" y="258"/>
                  </a:lnTo>
                  <a:lnTo>
                    <a:pt x="670" y="17"/>
                  </a:lnTo>
                  <a:lnTo>
                    <a:pt x="613" y="0"/>
                  </a:lnTo>
                  <a:lnTo>
                    <a:pt x="518" y="226"/>
                  </a:lnTo>
                  <a:lnTo>
                    <a:pt x="497" y="226"/>
                  </a:lnTo>
                  <a:lnTo>
                    <a:pt x="477" y="228"/>
                  </a:lnTo>
                  <a:lnTo>
                    <a:pt x="356" y="18"/>
                  </a:lnTo>
                  <a:lnTo>
                    <a:pt x="301" y="38"/>
                  </a:lnTo>
                  <a:lnTo>
                    <a:pt x="356" y="273"/>
                  </a:lnTo>
                  <a:lnTo>
                    <a:pt x="340" y="285"/>
                  </a:lnTo>
                  <a:lnTo>
                    <a:pt x="323" y="300"/>
                  </a:lnTo>
                  <a:lnTo>
                    <a:pt x="100" y="199"/>
                  </a:lnTo>
                  <a:lnTo>
                    <a:pt x="67" y="248"/>
                  </a:lnTo>
                  <a:lnTo>
                    <a:pt x="252" y="407"/>
                  </a:lnTo>
                  <a:lnTo>
                    <a:pt x="247" y="425"/>
                  </a:lnTo>
                  <a:lnTo>
                    <a:pt x="242" y="444"/>
                  </a:lnTo>
                  <a:lnTo>
                    <a:pt x="0" y="499"/>
                  </a:lnTo>
                  <a:lnTo>
                    <a:pt x="3" y="558"/>
                  </a:lnTo>
                  <a:lnTo>
                    <a:pt x="245" y="573"/>
                  </a:lnTo>
                  <a:lnTo>
                    <a:pt x="249" y="587"/>
                  </a:lnTo>
                  <a:lnTo>
                    <a:pt x="254" y="600"/>
                  </a:lnTo>
                  <a:lnTo>
                    <a:pt x="262" y="619"/>
                  </a:lnTo>
                  <a:lnTo>
                    <a:pt x="96" y="792"/>
                  </a:lnTo>
                  <a:lnTo>
                    <a:pt x="132" y="840"/>
                  </a:lnTo>
                  <a:lnTo>
                    <a:pt x="342" y="719"/>
                  </a:lnTo>
                  <a:lnTo>
                    <a:pt x="358" y="731"/>
                  </a:lnTo>
                  <a:lnTo>
                    <a:pt x="377" y="742"/>
                  </a:lnTo>
                  <a:lnTo>
                    <a:pt x="350" y="981"/>
                  </a:lnTo>
                  <a:lnTo>
                    <a:pt x="408" y="998"/>
                  </a:lnTo>
                  <a:lnTo>
                    <a:pt x="499" y="777"/>
                  </a:lnTo>
                  <a:lnTo>
                    <a:pt x="522" y="777"/>
                  </a:lnTo>
                  <a:lnTo>
                    <a:pt x="545" y="775"/>
                  </a:lnTo>
                  <a:lnTo>
                    <a:pt x="664" y="981"/>
                  </a:lnTo>
                  <a:lnTo>
                    <a:pt x="721" y="961"/>
                  </a:lnTo>
                  <a:lnTo>
                    <a:pt x="664" y="732"/>
                  </a:lnTo>
                  <a:lnTo>
                    <a:pt x="683" y="719"/>
                  </a:lnTo>
                  <a:lnTo>
                    <a:pt x="700" y="704"/>
                  </a:lnTo>
                  <a:lnTo>
                    <a:pt x="919" y="801"/>
                  </a:lnTo>
                  <a:lnTo>
                    <a:pt x="952" y="752"/>
                  </a:lnTo>
                  <a:lnTo>
                    <a:pt x="771" y="598"/>
                  </a:lnTo>
                  <a:lnTo>
                    <a:pt x="778" y="577"/>
                  </a:lnTo>
                  <a:lnTo>
                    <a:pt x="783" y="555"/>
                  </a:lnTo>
                  <a:lnTo>
                    <a:pt x="1020" y="4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37"/>
            <p:cNvSpPr>
              <a:spLocks/>
            </p:cNvSpPr>
            <p:nvPr/>
          </p:nvSpPr>
          <p:spPr bwMode="auto">
            <a:xfrm>
              <a:off x="3319" y="2526"/>
              <a:ext cx="272" cy="274"/>
            </a:xfrm>
            <a:custGeom>
              <a:avLst/>
              <a:gdLst>
                <a:gd name="T0" fmla="*/ 264 w 260"/>
                <a:gd name="T1" fmla="*/ 87 h 260"/>
                <a:gd name="T2" fmla="*/ 271 w 260"/>
                <a:gd name="T3" fmla="*/ 115 h 260"/>
                <a:gd name="T4" fmla="*/ 272 w 260"/>
                <a:gd name="T5" fmla="*/ 142 h 260"/>
                <a:gd name="T6" fmla="*/ 269 w 260"/>
                <a:gd name="T7" fmla="*/ 168 h 260"/>
                <a:gd name="T8" fmla="*/ 260 w 260"/>
                <a:gd name="T9" fmla="*/ 193 h 260"/>
                <a:gd name="T10" fmla="*/ 248 w 260"/>
                <a:gd name="T11" fmla="*/ 216 h 260"/>
                <a:gd name="T12" fmla="*/ 231 w 260"/>
                <a:gd name="T13" fmla="*/ 236 h 260"/>
                <a:gd name="T14" fmla="*/ 210 w 260"/>
                <a:gd name="T15" fmla="*/ 253 h 260"/>
                <a:gd name="T16" fmla="*/ 185 w 260"/>
                <a:gd name="T17" fmla="*/ 266 h 260"/>
                <a:gd name="T18" fmla="*/ 173 w 260"/>
                <a:gd name="T19" fmla="*/ 270 h 260"/>
                <a:gd name="T20" fmla="*/ 145 w 260"/>
                <a:gd name="T21" fmla="*/ 274 h 260"/>
                <a:gd name="T22" fmla="*/ 118 w 260"/>
                <a:gd name="T23" fmla="*/ 273 h 260"/>
                <a:gd name="T24" fmla="*/ 94 w 260"/>
                <a:gd name="T25" fmla="*/ 268 h 260"/>
                <a:gd name="T26" fmla="*/ 69 w 260"/>
                <a:gd name="T27" fmla="*/ 257 h 260"/>
                <a:gd name="T28" fmla="*/ 47 w 260"/>
                <a:gd name="T29" fmla="*/ 241 h 260"/>
                <a:gd name="T30" fmla="*/ 29 w 260"/>
                <a:gd name="T31" fmla="*/ 222 h 260"/>
                <a:gd name="T32" fmla="*/ 15 w 260"/>
                <a:gd name="T33" fmla="*/ 199 h 260"/>
                <a:gd name="T34" fmla="*/ 9 w 260"/>
                <a:gd name="T35" fmla="*/ 187 h 260"/>
                <a:gd name="T36" fmla="*/ 2 w 260"/>
                <a:gd name="T37" fmla="*/ 159 h 260"/>
                <a:gd name="T38" fmla="*/ 0 w 260"/>
                <a:gd name="T39" fmla="*/ 134 h 260"/>
                <a:gd name="T40" fmla="*/ 3 w 260"/>
                <a:gd name="T41" fmla="*/ 106 h 260"/>
                <a:gd name="T42" fmla="*/ 12 w 260"/>
                <a:gd name="T43" fmla="*/ 81 h 260"/>
                <a:gd name="T44" fmla="*/ 25 w 260"/>
                <a:gd name="T45" fmla="*/ 59 h 260"/>
                <a:gd name="T46" fmla="*/ 42 w 260"/>
                <a:gd name="T47" fmla="*/ 38 h 260"/>
                <a:gd name="T48" fmla="*/ 63 w 260"/>
                <a:gd name="T49" fmla="*/ 22 h 260"/>
                <a:gd name="T50" fmla="*/ 87 w 260"/>
                <a:gd name="T51" fmla="*/ 9 h 260"/>
                <a:gd name="T52" fmla="*/ 101 w 260"/>
                <a:gd name="T53" fmla="*/ 4 h 260"/>
                <a:gd name="T54" fmla="*/ 127 w 260"/>
                <a:gd name="T55" fmla="*/ 0 h 260"/>
                <a:gd name="T56" fmla="*/ 154 w 260"/>
                <a:gd name="T57" fmla="*/ 1 h 260"/>
                <a:gd name="T58" fmla="*/ 180 w 260"/>
                <a:gd name="T59" fmla="*/ 7 h 260"/>
                <a:gd name="T60" fmla="*/ 203 w 260"/>
                <a:gd name="T61" fmla="*/ 17 h 260"/>
                <a:gd name="T62" fmla="*/ 225 w 260"/>
                <a:gd name="T63" fmla="*/ 33 h 260"/>
                <a:gd name="T64" fmla="*/ 244 w 260"/>
                <a:gd name="T65" fmla="*/ 52 h 260"/>
                <a:gd name="T66" fmla="*/ 258 w 260"/>
                <a:gd name="T67" fmla="*/ 75 h 260"/>
                <a:gd name="T68" fmla="*/ 264 w 260"/>
                <a:gd name="T69" fmla="*/ 87 h 2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0"/>
                <a:gd name="T107" fmla="*/ 260 w 260"/>
                <a:gd name="T108" fmla="*/ 260 h 2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0">
                  <a:moveTo>
                    <a:pt x="252" y="83"/>
                  </a:moveTo>
                  <a:lnTo>
                    <a:pt x="252" y="83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1"/>
                  </a:lnTo>
                  <a:lnTo>
                    <a:pt x="260" y="135"/>
                  </a:lnTo>
                  <a:lnTo>
                    <a:pt x="259" y="147"/>
                  </a:lnTo>
                  <a:lnTo>
                    <a:pt x="257" y="159"/>
                  </a:lnTo>
                  <a:lnTo>
                    <a:pt x="254" y="172"/>
                  </a:lnTo>
                  <a:lnTo>
                    <a:pt x="249" y="183"/>
                  </a:lnTo>
                  <a:lnTo>
                    <a:pt x="244" y="194"/>
                  </a:lnTo>
                  <a:lnTo>
                    <a:pt x="237" y="205"/>
                  </a:lnTo>
                  <a:lnTo>
                    <a:pt x="229" y="215"/>
                  </a:lnTo>
                  <a:lnTo>
                    <a:pt x="221" y="224"/>
                  </a:lnTo>
                  <a:lnTo>
                    <a:pt x="211" y="233"/>
                  </a:lnTo>
                  <a:lnTo>
                    <a:pt x="201" y="240"/>
                  </a:lnTo>
                  <a:lnTo>
                    <a:pt x="189" y="247"/>
                  </a:lnTo>
                  <a:lnTo>
                    <a:pt x="177" y="252"/>
                  </a:lnTo>
                  <a:lnTo>
                    <a:pt x="165" y="256"/>
                  </a:lnTo>
                  <a:lnTo>
                    <a:pt x="151" y="259"/>
                  </a:lnTo>
                  <a:lnTo>
                    <a:pt x="139" y="260"/>
                  </a:lnTo>
                  <a:lnTo>
                    <a:pt x="127" y="260"/>
                  </a:lnTo>
                  <a:lnTo>
                    <a:pt x="113" y="259"/>
                  </a:lnTo>
                  <a:lnTo>
                    <a:pt x="101" y="257"/>
                  </a:lnTo>
                  <a:lnTo>
                    <a:pt x="90" y="254"/>
                  </a:lnTo>
                  <a:lnTo>
                    <a:pt x="77" y="249"/>
                  </a:lnTo>
                  <a:lnTo>
                    <a:pt x="66" y="244"/>
                  </a:lnTo>
                  <a:lnTo>
                    <a:pt x="56" y="237"/>
                  </a:lnTo>
                  <a:lnTo>
                    <a:pt x="45" y="229"/>
                  </a:lnTo>
                  <a:lnTo>
                    <a:pt x="37" y="221"/>
                  </a:lnTo>
                  <a:lnTo>
                    <a:pt x="28" y="211"/>
                  </a:lnTo>
                  <a:lnTo>
                    <a:pt x="21" y="201"/>
                  </a:lnTo>
                  <a:lnTo>
                    <a:pt x="14" y="189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1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3"/>
                  </a:lnTo>
                  <a:lnTo>
                    <a:pt x="3" y="101"/>
                  </a:lnTo>
                  <a:lnTo>
                    <a:pt x="7" y="89"/>
                  </a:lnTo>
                  <a:lnTo>
                    <a:pt x="11" y="77"/>
                  </a:lnTo>
                  <a:lnTo>
                    <a:pt x="16" y="66"/>
                  </a:lnTo>
                  <a:lnTo>
                    <a:pt x="24" y="56"/>
                  </a:lnTo>
                  <a:lnTo>
                    <a:pt x="31" y="45"/>
                  </a:lnTo>
                  <a:lnTo>
                    <a:pt x="40" y="36"/>
                  </a:lnTo>
                  <a:lnTo>
                    <a:pt x="49" y="28"/>
                  </a:lnTo>
                  <a:lnTo>
                    <a:pt x="60" y="21"/>
                  </a:lnTo>
                  <a:lnTo>
                    <a:pt x="71" y="14"/>
                  </a:lnTo>
                  <a:lnTo>
                    <a:pt x="83" y="9"/>
                  </a:lnTo>
                  <a:lnTo>
                    <a:pt x="97" y="4"/>
                  </a:lnTo>
                  <a:lnTo>
                    <a:pt x="109" y="2"/>
                  </a:lnTo>
                  <a:lnTo>
                    <a:pt x="121" y="0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3"/>
                  </a:lnTo>
                  <a:lnTo>
                    <a:pt x="172" y="7"/>
                  </a:lnTo>
                  <a:lnTo>
                    <a:pt x="183" y="11"/>
                  </a:lnTo>
                  <a:lnTo>
                    <a:pt x="194" y="16"/>
                  </a:lnTo>
                  <a:lnTo>
                    <a:pt x="205" y="24"/>
                  </a:lnTo>
                  <a:lnTo>
                    <a:pt x="215" y="31"/>
                  </a:lnTo>
                  <a:lnTo>
                    <a:pt x="224" y="40"/>
                  </a:lnTo>
                  <a:lnTo>
                    <a:pt x="233" y="49"/>
                  </a:lnTo>
                  <a:lnTo>
                    <a:pt x="240" y="60"/>
                  </a:lnTo>
                  <a:lnTo>
                    <a:pt x="247" y="71"/>
                  </a:lnTo>
                  <a:lnTo>
                    <a:pt x="252" y="8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5954713" y="1834910"/>
            <a:ext cx="1651000" cy="1689100"/>
            <a:chOff x="3775" y="1857"/>
            <a:chExt cx="1040" cy="1064"/>
          </a:xfrm>
        </p:grpSpPr>
        <p:sp>
          <p:nvSpPr>
            <p:cNvPr id="3091" name="Freeform 36"/>
            <p:cNvSpPr>
              <a:spLocks/>
            </p:cNvSpPr>
            <p:nvPr/>
          </p:nvSpPr>
          <p:spPr bwMode="auto">
            <a:xfrm>
              <a:off x="3775" y="1857"/>
              <a:ext cx="1040" cy="1064"/>
            </a:xfrm>
            <a:custGeom>
              <a:avLst/>
              <a:gdLst>
                <a:gd name="T0" fmla="*/ 1022 w 997"/>
                <a:gd name="T1" fmla="*/ 355 h 1019"/>
                <a:gd name="T2" fmla="*/ 777 w 997"/>
                <a:gd name="T3" fmla="*/ 398 h 1019"/>
                <a:gd name="T4" fmla="*/ 763 w 997"/>
                <a:gd name="T5" fmla="*/ 375 h 1019"/>
                <a:gd name="T6" fmla="*/ 746 w 997"/>
                <a:gd name="T7" fmla="*/ 352 h 1019"/>
                <a:gd name="T8" fmla="*/ 826 w 997"/>
                <a:gd name="T9" fmla="*/ 97 h 1019"/>
                <a:gd name="T10" fmla="*/ 640 w 997"/>
                <a:gd name="T11" fmla="*/ 270 h 1019"/>
                <a:gd name="T12" fmla="*/ 601 w 997"/>
                <a:gd name="T13" fmla="*/ 256 h 1019"/>
                <a:gd name="T14" fmla="*/ 511 w 997"/>
                <a:gd name="T15" fmla="*/ 0 h 1019"/>
                <a:gd name="T16" fmla="*/ 465 w 997"/>
                <a:gd name="T17" fmla="*/ 252 h 1019"/>
                <a:gd name="T18" fmla="*/ 425 w 997"/>
                <a:gd name="T19" fmla="*/ 263 h 1019"/>
                <a:gd name="T20" fmla="*/ 202 w 997"/>
                <a:gd name="T21" fmla="*/ 110 h 1019"/>
                <a:gd name="T22" fmla="*/ 313 w 997"/>
                <a:gd name="T23" fmla="*/ 336 h 1019"/>
                <a:gd name="T24" fmla="*/ 285 w 997"/>
                <a:gd name="T25" fmla="*/ 371 h 1019"/>
                <a:gd name="T26" fmla="*/ 13 w 997"/>
                <a:gd name="T27" fmla="*/ 377 h 1019"/>
                <a:gd name="T28" fmla="*/ 237 w 997"/>
                <a:gd name="T29" fmla="*/ 496 h 1019"/>
                <a:gd name="T30" fmla="*/ 235 w 997"/>
                <a:gd name="T31" fmla="*/ 536 h 1019"/>
                <a:gd name="T32" fmla="*/ 18 w 997"/>
                <a:gd name="T33" fmla="*/ 706 h 1019"/>
                <a:gd name="T34" fmla="*/ 267 w 997"/>
                <a:gd name="T35" fmla="*/ 667 h 1019"/>
                <a:gd name="T36" fmla="*/ 283 w 997"/>
                <a:gd name="T37" fmla="*/ 693 h 1019"/>
                <a:gd name="T38" fmla="*/ 294 w 997"/>
                <a:gd name="T39" fmla="*/ 709 h 1019"/>
                <a:gd name="T40" fmla="*/ 212 w 997"/>
                <a:gd name="T41" fmla="*/ 965 h 1019"/>
                <a:gd name="T42" fmla="*/ 397 w 997"/>
                <a:gd name="T43" fmla="*/ 794 h 1019"/>
                <a:gd name="T44" fmla="*/ 438 w 997"/>
                <a:gd name="T45" fmla="*/ 810 h 1019"/>
                <a:gd name="T46" fmla="*/ 528 w 997"/>
                <a:gd name="T47" fmla="*/ 1064 h 1019"/>
                <a:gd name="T48" fmla="*/ 572 w 997"/>
                <a:gd name="T49" fmla="*/ 818 h 1019"/>
                <a:gd name="T50" fmla="*/ 618 w 997"/>
                <a:gd name="T51" fmla="*/ 806 h 1019"/>
                <a:gd name="T52" fmla="*/ 838 w 997"/>
                <a:gd name="T53" fmla="*/ 954 h 1019"/>
                <a:gd name="T54" fmla="*/ 729 w 997"/>
                <a:gd name="T55" fmla="*/ 734 h 1019"/>
                <a:gd name="T56" fmla="*/ 759 w 997"/>
                <a:gd name="T57" fmla="*/ 699 h 1019"/>
                <a:gd name="T58" fmla="*/ 1026 w 997"/>
                <a:gd name="T59" fmla="*/ 688 h 1019"/>
                <a:gd name="T60" fmla="*/ 807 w 997"/>
                <a:gd name="T61" fmla="*/ 573 h 1019"/>
                <a:gd name="T62" fmla="*/ 811 w 997"/>
                <a:gd name="T63" fmla="*/ 526 h 101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97"/>
                <a:gd name="T97" fmla="*/ 0 h 1019"/>
                <a:gd name="T98" fmla="*/ 997 w 997"/>
                <a:gd name="T99" fmla="*/ 1019 h 101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97" h="1019">
                  <a:moveTo>
                    <a:pt x="997" y="398"/>
                  </a:moveTo>
                  <a:lnTo>
                    <a:pt x="980" y="340"/>
                  </a:lnTo>
                  <a:lnTo>
                    <a:pt x="745" y="381"/>
                  </a:lnTo>
                  <a:lnTo>
                    <a:pt x="731" y="359"/>
                  </a:lnTo>
                  <a:lnTo>
                    <a:pt x="723" y="348"/>
                  </a:lnTo>
                  <a:lnTo>
                    <a:pt x="715" y="337"/>
                  </a:lnTo>
                  <a:lnTo>
                    <a:pt x="837" y="132"/>
                  </a:lnTo>
                  <a:lnTo>
                    <a:pt x="792" y="93"/>
                  </a:lnTo>
                  <a:lnTo>
                    <a:pt x="614" y="259"/>
                  </a:lnTo>
                  <a:lnTo>
                    <a:pt x="594" y="251"/>
                  </a:lnTo>
                  <a:lnTo>
                    <a:pt x="576" y="245"/>
                  </a:lnTo>
                  <a:lnTo>
                    <a:pt x="550" y="4"/>
                  </a:lnTo>
                  <a:lnTo>
                    <a:pt x="490" y="0"/>
                  </a:lnTo>
                  <a:lnTo>
                    <a:pt x="446" y="241"/>
                  </a:lnTo>
                  <a:lnTo>
                    <a:pt x="427" y="245"/>
                  </a:lnTo>
                  <a:lnTo>
                    <a:pt x="407" y="252"/>
                  </a:lnTo>
                  <a:lnTo>
                    <a:pt x="244" y="73"/>
                  </a:lnTo>
                  <a:lnTo>
                    <a:pt x="194" y="105"/>
                  </a:lnTo>
                  <a:lnTo>
                    <a:pt x="300" y="322"/>
                  </a:lnTo>
                  <a:lnTo>
                    <a:pt x="286" y="338"/>
                  </a:lnTo>
                  <a:lnTo>
                    <a:pt x="273" y="355"/>
                  </a:lnTo>
                  <a:lnTo>
                    <a:pt x="33" y="305"/>
                  </a:lnTo>
                  <a:lnTo>
                    <a:pt x="12" y="361"/>
                  </a:lnTo>
                  <a:lnTo>
                    <a:pt x="227" y="475"/>
                  </a:lnTo>
                  <a:lnTo>
                    <a:pt x="225" y="494"/>
                  </a:lnTo>
                  <a:lnTo>
                    <a:pt x="225" y="513"/>
                  </a:lnTo>
                  <a:lnTo>
                    <a:pt x="0" y="619"/>
                  </a:lnTo>
                  <a:lnTo>
                    <a:pt x="17" y="676"/>
                  </a:lnTo>
                  <a:lnTo>
                    <a:pt x="256" y="639"/>
                  </a:lnTo>
                  <a:lnTo>
                    <a:pt x="263" y="651"/>
                  </a:lnTo>
                  <a:lnTo>
                    <a:pt x="271" y="664"/>
                  </a:lnTo>
                  <a:lnTo>
                    <a:pt x="282" y="679"/>
                  </a:lnTo>
                  <a:lnTo>
                    <a:pt x="158" y="885"/>
                  </a:lnTo>
                  <a:lnTo>
                    <a:pt x="203" y="924"/>
                  </a:lnTo>
                  <a:lnTo>
                    <a:pt x="381" y="760"/>
                  </a:lnTo>
                  <a:lnTo>
                    <a:pt x="401" y="769"/>
                  </a:lnTo>
                  <a:lnTo>
                    <a:pt x="420" y="776"/>
                  </a:lnTo>
                  <a:lnTo>
                    <a:pt x="446" y="1015"/>
                  </a:lnTo>
                  <a:lnTo>
                    <a:pt x="506" y="1019"/>
                  </a:lnTo>
                  <a:lnTo>
                    <a:pt x="548" y="783"/>
                  </a:lnTo>
                  <a:lnTo>
                    <a:pt x="571" y="779"/>
                  </a:lnTo>
                  <a:lnTo>
                    <a:pt x="592" y="772"/>
                  </a:lnTo>
                  <a:lnTo>
                    <a:pt x="754" y="947"/>
                  </a:lnTo>
                  <a:lnTo>
                    <a:pt x="803" y="914"/>
                  </a:lnTo>
                  <a:lnTo>
                    <a:pt x="699" y="703"/>
                  </a:lnTo>
                  <a:lnTo>
                    <a:pt x="715" y="686"/>
                  </a:lnTo>
                  <a:lnTo>
                    <a:pt x="728" y="669"/>
                  </a:lnTo>
                  <a:lnTo>
                    <a:pt x="963" y="715"/>
                  </a:lnTo>
                  <a:lnTo>
                    <a:pt x="984" y="659"/>
                  </a:lnTo>
                  <a:lnTo>
                    <a:pt x="774" y="549"/>
                  </a:lnTo>
                  <a:lnTo>
                    <a:pt x="777" y="528"/>
                  </a:lnTo>
                  <a:lnTo>
                    <a:pt x="777" y="504"/>
                  </a:lnTo>
                  <a:lnTo>
                    <a:pt x="997" y="39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38"/>
            <p:cNvSpPr>
              <a:spLocks/>
            </p:cNvSpPr>
            <p:nvPr/>
          </p:nvSpPr>
          <p:spPr bwMode="auto">
            <a:xfrm>
              <a:off x="4159" y="2250"/>
              <a:ext cx="274" cy="274"/>
            </a:xfrm>
            <a:custGeom>
              <a:avLst/>
              <a:gdLst>
                <a:gd name="T0" fmla="*/ 266 w 260"/>
                <a:gd name="T1" fmla="*/ 89 h 262"/>
                <a:gd name="T2" fmla="*/ 273 w 260"/>
                <a:gd name="T3" fmla="*/ 114 h 262"/>
                <a:gd name="T4" fmla="*/ 274 w 260"/>
                <a:gd name="T5" fmla="*/ 141 h 262"/>
                <a:gd name="T6" fmla="*/ 271 w 260"/>
                <a:gd name="T7" fmla="*/ 167 h 262"/>
                <a:gd name="T8" fmla="*/ 262 w 260"/>
                <a:gd name="T9" fmla="*/ 192 h 262"/>
                <a:gd name="T10" fmla="*/ 251 w 260"/>
                <a:gd name="T11" fmla="*/ 215 h 262"/>
                <a:gd name="T12" fmla="*/ 233 w 260"/>
                <a:gd name="T13" fmla="*/ 235 h 262"/>
                <a:gd name="T14" fmla="*/ 212 w 260"/>
                <a:gd name="T15" fmla="*/ 252 h 262"/>
                <a:gd name="T16" fmla="*/ 187 w 260"/>
                <a:gd name="T17" fmla="*/ 265 h 262"/>
                <a:gd name="T18" fmla="*/ 174 w 260"/>
                <a:gd name="T19" fmla="*/ 269 h 262"/>
                <a:gd name="T20" fmla="*/ 146 w 260"/>
                <a:gd name="T21" fmla="*/ 273 h 262"/>
                <a:gd name="T22" fmla="*/ 119 w 260"/>
                <a:gd name="T23" fmla="*/ 273 h 262"/>
                <a:gd name="T24" fmla="*/ 94 w 260"/>
                <a:gd name="T25" fmla="*/ 267 h 262"/>
                <a:gd name="T26" fmla="*/ 71 w 260"/>
                <a:gd name="T27" fmla="*/ 255 h 262"/>
                <a:gd name="T28" fmla="*/ 48 w 260"/>
                <a:gd name="T29" fmla="*/ 241 h 262"/>
                <a:gd name="T30" fmla="*/ 30 w 260"/>
                <a:gd name="T31" fmla="*/ 222 h 262"/>
                <a:gd name="T32" fmla="*/ 15 w 260"/>
                <a:gd name="T33" fmla="*/ 199 h 262"/>
                <a:gd name="T34" fmla="*/ 9 w 260"/>
                <a:gd name="T35" fmla="*/ 185 h 262"/>
                <a:gd name="T36" fmla="*/ 2 w 260"/>
                <a:gd name="T37" fmla="*/ 160 h 262"/>
                <a:gd name="T38" fmla="*/ 0 w 260"/>
                <a:gd name="T39" fmla="*/ 133 h 262"/>
                <a:gd name="T40" fmla="*/ 3 w 260"/>
                <a:gd name="T41" fmla="*/ 107 h 262"/>
                <a:gd name="T42" fmla="*/ 12 w 260"/>
                <a:gd name="T43" fmla="*/ 83 h 262"/>
                <a:gd name="T44" fmla="*/ 25 w 260"/>
                <a:gd name="T45" fmla="*/ 59 h 262"/>
                <a:gd name="T46" fmla="*/ 42 w 260"/>
                <a:gd name="T47" fmla="*/ 39 h 262"/>
                <a:gd name="T48" fmla="*/ 63 w 260"/>
                <a:gd name="T49" fmla="*/ 22 h 262"/>
                <a:gd name="T50" fmla="*/ 87 w 260"/>
                <a:gd name="T51" fmla="*/ 10 h 262"/>
                <a:gd name="T52" fmla="*/ 102 w 260"/>
                <a:gd name="T53" fmla="*/ 6 h 262"/>
                <a:gd name="T54" fmla="*/ 129 w 260"/>
                <a:gd name="T55" fmla="*/ 1 h 262"/>
                <a:gd name="T56" fmla="*/ 155 w 260"/>
                <a:gd name="T57" fmla="*/ 1 h 262"/>
                <a:gd name="T58" fmla="*/ 181 w 260"/>
                <a:gd name="T59" fmla="*/ 8 h 262"/>
                <a:gd name="T60" fmla="*/ 204 w 260"/>
                <a:gd name="T61" fmla="*/ 19 h 262"/>
                <a:gd name="T62" fmla="*/ 227 w 260"/>
                <a:gd name="T63" fmla="*/ 33 h 262"/>
                <a:gd name="T64" fmla="*/ 246 w 260"/>
                <a:gd name="T65" fmla="*/ 52 h 262"/>
                <a:gd name="T66" fmla="*/ 260 w 260"/>
                <a:gd name="T67" fmla="*/ 75 h 262"/>
                <a:gd name="T68" fmla="*/ 266 w 260"/>
                <a:gd name="T69" fmla="*/ 89 h 2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2"/>
                <a:gd name="T107" fmla="*/ 260 w 260"/>
                <a:gd name="T108" fmla="*/ 262 h 2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2">
                  <a:moveTo>
                    <a:pt x="252" y="85"/>
                  </a:moveTo>
                  <a:lnTo>
                    <a:pt x="252" y="85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3"/>
                  </a:lnTo>
                  <a:lnTo>
                    <a:pt x="260" y="135"/>
                  </a:lnTo>
                  <a:lnTo>
                    <a:pt x="259" y="148"/>
                  </a:lnTo>
                  <a:lnTo>
                    <a:pt x="257" y="160"/>
                  </a:lnTo>
                  <a:lnTo>
                    <a:pt x="254" y="172"/>
                  </a:lnTo>
                  <a:lnTo>
                    <a:pt x="249" y="184"/>
                  </a:lnTo>
                  <a:lnTo>
                    <a:pt x="244" y="195"/>
                  </a:lnTo>
                  <a:lnTo>
                    <a:pt x="238" y="206"/>
                  </a:lnTo>
                  <a:lnTo>
                    <a:pt x="229" y="216"/>
                  </a:lnTo>
                  <a:lnTo>
                    <a:pt x="221" y="225"/>
                  </a:lnTo>
                  <a:lnTo>
                    <a:pt x="211" y="233"/>
                  </a:lnTo>
                  <a:lnTo>
                    <a:pt x="201" y="241"/>
                  </a:lnTo>
                  <a:lnTo>
                    <a:pt x="189" y="247"/>
                  </a:lnTo>
                  <a:lnTo>
                    <a:pt x="177" y="253"/>
                  </a:lnTo>
                  <a:lnTo>
                    <a:pt x="165" y="257"/>
                  </a:lnTo>
                  <a:lnTo>
                    <a:pt x="151" y="260"/>
                  </a:lnTo>
                  <a:lnTo>
                    <a:pt x="139" y="261"/>
                  </a:lnTo>
                  <a:lnTo>
                    <a:pt x="127" y="262"/>
                  </a:lnTo>
                  <a:lnTo>
                    <a:pt x="113" y="261"/>
                  </a:lnTo>
                  <a:lnTo>
                    <a:pt x="101" y="258"/>
                  </a:lnTo>
                  <a:lnTo>
                    <a:pt x="89" y="255"/>
                  </a:lnTo>
                  <a:lnTo>
                    <a:pt x="77" y="251"/>
                  </a:lnTo>
                  <a:lnTo>
                    <a:pt x="67" y="244"/>
                  </a:lnTo>
                  <a:lnTo>
                    <a:pt x="55" y="238"/>
                  </a:lnTo>
                  <a:lnTo>
                    <a:pt x="46" y="230"/>
                  </a:lnTo>
                  <a:lnTo>
                    <a:pt x="37" y="222"/>
                  </a:lnTo>
                  <a:lnTo>
                    <a:pt x="28" y="212"/>
                  </a:lnTo>
                  <a:lnTo>
                    <a:pt x="20" y="201"/>
                  </a:lnTo>
                  <a:lnTo>
                    <a:pt x="14" y="190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3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5"/>
                  </a:lnTo>
                  <a:lnTo>
                    <a:pt x="3" y="102"/>
                  </a:lnTo>
                  <a:lnTo>
                    <a:pt x="7" y="90"/>
                  </a:lnTo>
                  <a:lnTo>
                    <a:pt x="11" y="79"/>
                  </a:lnTo>
                  <a:lnTo>
                    <a:pt x="17" y="67"/>
                  </a:lnTo>
                  <a:lnTo>
                    <a:pt x="24" y="56"/>
                  </a:lnTo>
                  <a:lnTo>
                    <a:pt x="32" y="47"/>
                  </a:lnTo>
                  <a:lnTo>
                    <a:pt x="40" y="37"/>
                  </a:lnTo>
                  <a:lnTo>
                    <a:pt x="49" y="29"/>
                  </a:lnTo>
                  <a:lnTo>
                    <a:pt x="60" y="21"/>
                  </a:lnTo>
                  <a:lnTo>
                    <a:pt x="71" y="15"/>
                  </a:lnTo>
                  <a:lnTo>
                    <a:pt x="83" y="10"/>
                  </a:lnTo>
                  <a:lnTo>
                    <a:pt x="97" y="6"/>
                  </a:lnTo>
                  <a:lnTo>
                    <a:pt x="109" y="2"/>
                  </a:lnTo>
                  <a:lnTo>
                    <a:pt x="122" y="1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5"/>
                  </a:lnTo>
                  <a:lnTo>
                    <a:pt x="172" y="8"/>
                  </a:lnTo>
                  <a:lnTo>
                    <a:pt x="183" y="12"/>
                  </a:lnTo>
                  <a:lnTo>
                    <a:pt x="194" y="18"/>
                  </a:lnTo>
                  <a:lnTo>
                    <a:pt x="205" y="24"/>
                  </a:lnTo>
                  <a:lnTo>
                    <a:pt x="215" y="32"/>
                  </a:lnTo>
                  <a:lnTo>
                    <a:pt x="224" y="41"/>
                  </a:lnTo>
                  <a:lnTo>
                    <a:pt x="233" y="50"/>
                  </a:lnTo>
                  <a:lnTo>
                    <a:pt x="240" y="61"/>
                  </a:lnTo>
                  <a:lnTo>
                    <a:pt x="247" y="72"/>
                  </a:lnTo>
                  <a:lnTo>
                    <a:pt x="252" y="8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2" name="Group 16"/>
          <p:cNvGrpSpPr>
            <a:grpSpLocks/>
          </p:cNvGrpSpPr>
          <p:nvPr/>
        </p:nvGrpSpPr>
        <p:grpSpPr bwMode="auto">
          <a:xfrm>
            <a:off x="3754438" y="1084022"/>
            <a:ext cx="1651000" cy="1689100"/>
            <a:chOff x="3775" y="1857"/>
            <a:chExt cx="1040" cy="1064"/>
          </a:xfrm>
        </p:grpSpPr>
        <p:sp>
          <p:nvSpPr>
            <p:cNvPr id="3089" name="Freeform 36"/>
            <p:cNvSpPr>
              <a:spLocks/>
            </p:cNvSpPr>
            <p:nvPr/>
          </p:nvSpPr>
          <p:spPr bwMode="auto">
            <a:xfrm>
              <a:off x="3775" y="1857"/>
              <a:ext cx="1040" cy="1064"/>
            </a:xfrm>
            <a:custGeom>
              <a:avLst/>
              <a:gdLst>
                <a:gd name="T0" fmla="*/ 1022 w 997"/>
                <a:gd name="T1" fmla="*/ 355 h 1019"/>
                <a:gd name="T2" fmla="*/ 777 w 997"/>
                <a:gd name="T3" fmla="*/ 398 h 1019"/>
                <a:gd name="T4" fmla="*/ 763 w 997"/>
                <a:gd name="T5" fmla="*/ 375 h 1019"/>
                <a:gd name="T6" fmla="*/ 746 w 997"/>
                <a:gd name="T7" fmla="*/ 352 h 1019"/>
                <a:gd name="T8" fmla="*/ 826 w 997"/>
                <a:gd name="T9" fmla="*/ 97 h 1019"/>
                <a:gd name="T10" fmla="*/ 640 w 997"/>
                <a:gd name="T11" fmla="*/ 270 h 1019"/>
                <a:gd name="T12" fmla="*/ 601 w 997"/>
                <a:gd name="T13" fmla="*/ 256 h 1019"/>
                <a:gd name="T14" fmla="*/ 511 w 997"/>
                <a:gd name="T15" fmla="*/ 0 h 1019"/>
                <a:gd name="T16" fmla="*/ 465 w 997"/>
                <a:gd name="T17" fmla="*/ 252 h 1019"/>
                <a:gd name="T18" fmla="*/ 425 w 997"/>
                <a:gd name="T19" fmla="*/ 263 h 1019"/>
                <a:gd name="T20" fmla="*/ 202 w 997"/>
                <a:gd name="T21" fmla="*/ 110 h 1019"/>
                <a:gd name="T22" fmla="*/ 313 w 997"/>
                <a:gd name="T23" fmla="*/ 336 h 1019"/>
                <a:gd name="T24" fmla="*/ 285 w 997"/>
                <a:gd name="T25" fmla="*/ 371 h 1019"/>
                <a:gd name="T26" fmla="*/ 13 w 997"/>
                <a:gd name="T27" fmla="*/ 377 h 1019"/>
                <a:gd name="T28" fmla="*/ 237 w 997"/>
                <a:gd name="T29" fmla="*/ 496 h 1019"/>
                <a:gd name="T30" fmla="*/ 235 w 997"/>
                <a:gd name="T31" fmla="*/ 536 h 1019"/>
                <a:gd name="T32" fmla="*/ 18 w 997"/>
                <a:gd name="T33" fmla="*/ 706 h 1019"/>
                <a:gd name="T34" fmla="*/ 267 w 997"/>
                <a:gd name="T35" fmla="*/ 667 h 1019"/>
                <a:gd name="T36" fmla="*/ 283 w 997"/>
                <a:gd name="T37" fmla="*/ 693 h 1019"/>
                <a:gd name="T38" fmla="*/ 294 w 997"/>
                <a:gd name="T39" fmla="*/ 709 h 1019"/>
                <a:gd name="T40" fmla="*/ 212 w 997"/>
                <a:gd name="T41" fmla="*/ 965 h 1019"/>
                <a:gd name="T42" fmla="*/ 397 w 997"/>
                <a:gd name="T43" fmla="*/ 794 h 1019"/>
                <a:gd name="T44" fmla="*/ 438 w 997"/>
                <a:gd name="T45" fmla="*/ 810 h 1019"/>
                <a:gd name="T46" fmla="*/ 528 w 997"/>
                <a:gd name="T47" fmla="*/ 1064 h 1019"/>
                <a:gd name="T48" fmla="*/ 572 w 997"/>
                <a:gd name="T49" fmla="*/ 818 h 1019"/>
                <a:gd name="T50" fmla="*/ 618 w 997"/>
                <a:gd name="T51" fmla="*/ 806 h 1019"/>
                <a:gd name="T52" fmla="*/ 838 w 997"/>
                <a:gd name="T53" fmla="*/ 954 h 1019"/>
                <a:gd name="T54" fmla="*/ 729 w 997"/>
                <a:gd name="T55" fmla="*/ 734 h 1019"/>
                <a:gd name="T56" fmla="*/ 759 w 997"/>
                <a:gd name="T57" fmla="*/ 699 h 1019"/>
                <a:gd name="T58" fmla="*/ 1026 w 997"/>
                <a:gd name="T59" fmla="*/ 688 h 1019"/>
                <a:gd name="T60" fmla="*/ 807 w 997"/>
                <a:gd name="T61" fmla="*/ 573 h 1019"/>
                <a:gd name="T62" fmla="*/ 811 w 997"/>
                <a:gd name="T63" fmla="*/ 526 h 101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97"/>
                <a:gd name="T97" fmla="*/ 0 h 1019"/>
                <a:gd name="T98" fmla="*/ 997 w 997"/>
                <a:gd name="T99" fmla="*/ 1019 h 101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97" h="1019">
                  <a:moveTo>
                    <a:pt x="997" y="398"/>
                  </a:moveTo>
                  <a:lnTo>
                    <a:pt x="980" y="340"/>
                  </a:lnTo>
                  <a:lnTo>
                    <a:pt x="745" y="381"/>
                  </a:lnTo>
                  <a:lnTo>
                    <a:pt x="731" y="359"/>
                  </a:lnTo>
                  <a:lnTo>
                    <a:pt x="723" y="348"/>
                  </a:lnTo>
                  <a:lnTo>
                    <a:pt x="715" y="337"/>
                  </a:lnTo>
                  <a:lnTo>
                    <a:pt x="837" y="132"/>
                  </a:lnTo>
                  <a:lnTo>
                    <a:pt x="792" y="93"/>
                  </a:lnTo>
                  <a:lnTo>
                    <a:pt x="614" y="259"/>
                  </a:lnTo>
                  <a:lnTo>
                    <a:pt x="594" y="251"/>
                  </a:lnTo>
                  <a:lnTo>
                    <a:pt x="576" y="245"/>
                  </a:lnTo>
                  <a:lnTo>
                    <a:pt x="550" y="4"/>
                  </a:lnTo>
                  <a:lnTo>
                    <a:pt x="490" y="0"/>
                  </a:lnTo>
                  <a:lnTo>
                    <a:pt x="446" y="241"/>
                  </a:lnTo>
                  <a:lnTo>
                    <a:pt x="427" y="245"/>
                  </a:lnTo>
                  <a:lnTo>
                    <a:pt x="407" y="252"/>
                  </a:lnTo>
                  <a:lnTo>
                    <a:pt x="244" y="73"/>
                  </a:lnTo>
                  <a:lnTo>
                    <a:pt x="194" y="105"/>
                  </a:lnTo>
                  <a:lnTo>
                    <a:pt x="300" y="322"/>
                  </a:lnTo>
                  <a:lnTo>
                    <a:pt x="286" y="338"/>
                  </a:lnTo>
                  <a:lnTo>
                    <a:pt x="273" y="355"/>
                  </a:lnTo>
                  <a:lnTo>
                    <a:pt x="33" y="305"/>
                  </a:lnTo>
                  <a:lnTo>
                    <a:pt x="12" y="361"/>
                  </a:lnTo>
                  <a:lnTo>
                    <a:pt x="227" y="475"/>
                  </a:lnTo>
                  <a:lnTo>
                    <a:pt x="225" y="494"/>
                  </a:lnTo>
                  <a:lnTo>
                    <a:pt x="225" y="513"/>
                  </a:lnTo>
                  <a:lnTo>
                    <a:pt x="0" y="619"/>
                  </a:lnTo>
                  <a:lnTo>
                    <a:pt x="17" y="676"/>
                  </a:lnTo>
                  <a:lnTo>
                    <a:pt x="256" y="639"/>
                  </a:lnTo>
                  <a:lnTo>
                    <a:pt x="263" y="651"/>
                  </a:lnTo>
                  <a:lnTo>
                    <a:pt x="271" y="664"/>
                  </a:lnTo>
                  <a:lnTo>
                    <a:pt x="282" y="679"/>
                  </a:lnTo>
                  <a:lnTo>
                    <a:pt x="158" y="885"/>
                  </a:lnTo>
                  <a:lnTo>
                    <a:pt x="203" y="924"/>
                  </a:lnTo>
                  <a:lnTo>
                    <a:pt x="381" y="760"/>
                  </a:lnTo>
                  <a:lnTo>
                    <a:pt x="401" y="769"/>
                  </a:lnTo>
                  <a:lnTo>
                    <a:pt x="420" y="776"/>
                  </a:lnTo>
                  <a:lnTo>
                    <a:pt x="446" y="1015"/>
                  </a:lnTo>
                  <a:lnTo>
                    <a:pt x="506" y="1019"/>
                  </a:lnTo>
                  <a:lnTo>
                    <a:pt x="548" y="783"/>
                  </a:lnTo>
                  <a:lnTo>
                    <a:pt x="571" y="779"/>
                  </a:lnTo>
                  <a:lnTo>
                    <a:pt x="592" y="772"/>
                  </a:lnTo>
                  <a:lnTo>
                    <a:pt x="754" y="947"/>
                  </a:lnTo>
                  <a:lnTo>
                    <a:pt x="803" y="914"/>
                  </a:lnTo>
                  <a:lnTo>
                    <a:pt x="699" y="703"/>
                  </a:lnTo>
                  <a:lnTo>
                    <a:pt x="715" y="686"/>
                  </a:lnTo>
                  <a:lnTo>
                    <a:pt x="728" y="669"/>
                  </a:lnTo>
                  <a:lnTo>
                    <a:pt x="963" y="715"/>
                  </a:lnTo>
                  <a:lnTo>
                    <a:pt x="984" y="659"/>
                  </a:lnTo>
                  <a:lnTo>
                    <a:pt x="774" y="549"/>
                  </a:lnTo>
                  <a:lnTo>
                    <a:pt x="777" y="528"/>
                  </a:lnTo>
                  <a:lnTo>
                    <a:pt x="777" y="504"/>
                  </a:lnTo>
                  <a:lnTo>
                    <a:pt x="997" y="39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38"/>
            <p:cNvSpPr>
              <a:spLocks/>
            </p:cNvSpPr>
            <p:nvPr/>
          </p:nvSpPr>
          <p:spPr bwMode="auto">
            <a:xfrm>
              <a:off x="4159" y="2250"/>
              <a:ext cx="274" cy="274"/>
            </a:xfrm>
            <a:custGeom>
              <a:avLst/>
              <a:gdLst>
                <a:gd name="T0" fmla="*/ 266 w 260"/>
                <a:gd name="T1" fmla="*/ 89 h 262"/>
                <a:gd name="T2" fmla="*/ 273 w 260"/>
                <a:gd name="T3" fmla="*/ 114 h 262"/>
                <a:gd name="T4" fmla="*/ 274 w 260"/>
                <a:gd name="T5" fmla="*/ 141 h 262"/>
                <a:gd name="T6" fmla="*/ 271 w 260"/>
                <a:gd name="T7" fmla="*/ 167 h 262"/>
                <a:gd name="T8" fmla="*/ 262 w 260"/>
                <a:gd name="T9" fmla="*/ 192 h 262"/>
                <a:gd name="T10" fmla="*/ 251 w 260"/>
                <a:gd name="T11" fmla="*/ 215 h 262"/>
                <a:gd name="T12" fmla="*/ 233 w 260"/>
                <a:gd name="T13" fmla="*/ 235 h 262"/>
                <a:gd name="T14" fmla="*/ 212 w 260"/>
                <a:gd name="T15" fmla="*/ 252 h 262"/>
                <a:gd name="T16" fmla="*/ 187 w 260"/>
                <a:gd name="T17" fmla="*/ 265 h 262"/>
                <a:gd name="T18" fmla="*/ 174 w 260"/>
                <a:gd name="T19" fmla="*/ 269 h 262"/>
                <a:gd name="T20" fmla="*/ 146 w 260"/>
                <a:gd name="T21" fmla="*/ 273 h 262"/>
                <a:gd name="T22" fmla="*/ 119 w 260"/>
                <a:gd name="T23" fmla="*/ 273 h 262"/>
                <a:gd name="T24" fmla="*/ 94 w 260"/>
                <a:gd name="T25" fmla="*/ 267 h 262"/>
                <a:gd name="T26" fmla="*/ 71 w 260"/>
                <a:gd name="T27" fmla="*/ 255 h 262"/>
                <a:gd name="T28" fmla="*/ 48 w 260"/>
                <a:gd name="T29" fmla="*/ 241 h 262"/>
                <a:gd name="T30" fmla="*/ 30 w 260"/>
                <a:gd name="T31" fmla="*/ 222 h 262"/>
                <a:gd name="T32" fmla="*/ 15 w 260"/>
                <a:gd name="T33" fmla="*/ 199 h 262"/>
                <a:gd name="T34" fmla="*/ 9 w 260"/>
                <a:gd name="T35" fmla="*/ 185 h 262"/>
                <a:gd name="T36" fmla="*/ 2 w 260"/>
                <a:gd name="T37" fmla="*/ 160 h 262"/>
                <a:gd name="T38" fmla="*/ 0 w 260"/>
                <a:gd name="T39" fmla="*/ 133 h 262"/>
                <a:gd name="T40" fmla="*/ 3 w 260"/>
                <a:gd name="T41" fmla="*/ 107 h 262"/>
                <a:gd name="T42" fmla="*/ 12 w 260"/>
                <a:gd name="T43" fmla="*/ 83 h 262"/>
                <a:gd name="T44" fmla="*/ 25 w 260"/>
                <a:gd name="T45" fmla="*/ 59 h 262"/>
                <a:gd name="T46" fmla="*/ 42 w 260"/>
                <a:gd name="T47" fmla="*/ 39 h 262"/>
                <a:gd name="T48" fmla="*/ 63 w 260"/>
                <a:gd name="T49" fmla="*/ 22 h 262"/>
                <a:gd name="T50" fmla="*/ 87 w 260"/>
                <a:gd name="T51" fmla="*/ 10 h 262"/>
                <a:gd name="T52" fmla="*/ 102 w 260"/>
                <a:gd name="T53" fmla="*/ 6 h 262"/>
                <a:gd name="T54" fmla="*/ 129 w 260"/>
                <a:gd name="T55" fmla="*/ 1 h 262"/>
                <a:gd name="T56" fmla="*/ 155 w 260"/>
                <a:gd name="T57" fmla="*/ 1 h 262"/>
                <a:gd name="T58" fmla="*/ 181 w 260"/>
                <a:gd name="T59" fmla="*/ 8 h 262"/>
                <a:gd name="T60" fmla="*/ 204 w 260"/>
                <a:gd name="T61" fmla="*/ 19 h 262"/>
                <a:gd name="T62" fmla="*/ 227 w 260"/>
                <a:gd name="T63" fmla="*/ 33 h 262"/>
                <a:gd name="T64" fmla="*/ 246 w 260"/>
                <a:gd name="T65" fmla="*/ 52 h 262"/>
                <a:gd name="T66" fmla="*/ 260 w 260"/>
                <a:gd name="T67" fmla="*/ 75 h 262"/>
                <a:gd name="T68" fmla="*/ 266 w 260"/>
                <a:gd name="T69" fmla="*/ 89 h 2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2"/>
                <a:gd name="T107" fmla="*/ 260 w 260"/>
                <a:gd name="T108" fmla="*/ 262 h 2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2">
                  <a:moveTo>
                    <a:pt x="252" y="85"/>
                  </a:moveTo>
                  <a:lnTo>
                    <a:pt x="252" y="85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3"/>
                  </a:lnTo>
                  <a:lnTo>
                    <a:pt x="260" y="135"/>
                  </a:lnTo>
                  <a:lnTo>
                    <a:pt x="259" y="148"/>
                  </a:lnTo>
                  <a:lnTo>
                    <a:pt x="257" y="160"/>
                  </a:lnTo>
                  <a:lnTo>
                    <a:pt x="254" y="172"/>
                  </a:lnTo>
                  <a:lnTo>
                    <a:pt x="249" y="184"/>
                  </a:lnTo>
                  <a:lnTo>
                    <a:pt x="244" y="195"/>
                  </a:lnTo>
                  <a:lnTo>
                    <a:pt x="238" y="206"/>
                  </a:lnTo>
                  <a:lnTo>
                    <a:pt x="229" y="216"/>
                  </a:lnTo>
                  <a:lnTo>
                    <a:pt x="221" y="225"/>
                  </a:lnTo>
                  <a:lnTo>
                    <a:pt x="211" y="233"/>
                  </a:lnTo>
                  <a:lnTo>
                    <a:pt x="201" y="241"/>
                  </a:lnTo>
                  <a:lnTo>
                    <a:pt x="189" y="247"/>
                  </a:lnTo>
                  <a:lnTo>
                    <a:pt x="177" y="253"/>
                  </a:lnTo>
                  <a:lnTo>
                    <a:pt x="165" y="257"/>
                  </a:lnTo>
                  <a:lnTo>
                    <a:pt x="151" y="260"/>
                  </a:lnTo>
                  <a:lnTo>
                    <a:pt x="139" y="261"/>
                  </a:lnTo>
                  <a:lnTo>
                    <a:pt x="127" y="262"/>
                  </a:lnTo>
                  <a:lnTo>
                    <a:pt x="113" y="261"/>
                  </a:lnTo>
                  <a:lnTo>
                    <a:pt x="101" y="258"/>
                  </a:lnTo>
                  <a:lnTo>
                    <a:pt x="89" y="255"/>
                  </a:lnTo>
                  <a:lnTo>
                    <a:pt x="77" y="251"/>
                  </a:lnTo>
                  <a:lnTo>
                    <a:pt x="67" y="244"/>
                  </a:lnTo>
                  <a:lnTo>
                    <a:pt x="55" y="238"/>
                  </a:lnTo>
                  <a:lnTo>
                    <a:pt x="46" y="230"/>
                  </a:lnTo>
                  <a:lnTo>
                    <a:pt x="37" y="222"/>
                  </a:lnTo>
                  <a:lnTo>
                    <a:pt x="28" y="212"/>
                  </a:lnTo>
                  <a:lnTo>
                    <a:pt x="20" y="201"/>
                  </a:lnTo>
                  <a:lnTo>
                    <a:pt x="14" y="190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3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5"/>
                  </a:lnTo>
                  <a:lnTo>
                    <a:pt x="3" y="102"/>
                  </a:lnTo>
                  <a:lnTo>
                    <a:pt x="7" y="90"/>
                  </a:lnTo>
                  <a:lnTo>
                    <a:pt x="11" y="79"/>
                  </a:lnTo>
                  <a:lnTo>
                    <a:pt x="17" y="67"/>
                  </a:lnTo>
                  <a:lnTo>
                    <a:pt x="24" y="56"/>
                  </a:lnTo>
                  <a:lnTo>
                    <a:pt x="32" y="47"/>
                  </a:lnTo>
                  <a:lnTo>
                    <a:pt x="40" y="37"/>
                  </a:lnTo>
                  <a:lnTo>
                    <a:pt x="49" y="29"/>
                  </a:lnTo>
                  <a:lnTo>
                    <a:pt x="60" y="21"/>
                  </a:lnTo>
                  <a:lnTo>
                    <a:pt x="71" y="15"/>
                  </a:lnTo>
                  <a:lnTo>
                    <a:pt x="83" y="10"/>
                  </a:lnTo>
                  <a:lnTo>
                    <a:pt x="97" y="6"/>
                  </a:lnTo>
                  <a:lnTo>
                    <a:pt x="109" y="2"/>
                  </a:lnTo>
                  <a:lnTo>
                    <a:pt x="122" y="1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5"/>
                  </a:lnTo>
                  <a:lnTo>
                    <a:pt x="172" y="8"/>
                  </a:lnTo>
                  <a:lnTo>
                    <a:pt x="183" y="12"/>
                  </a:lnTo>
                  <a:lnTo>
                    <a:pt x="194" y="18"/>
                  </a:lnTo>
                  <a:lnTo>
                    <a:pt x="205" y="24"/>
                  </a:lnTo>
                  <a:lnTo>
                    <a:pt x="215" y="32"/>
                  </a:lnTo>
                  <a:lnTo>
                    <a:pt x="224" y="41"/>
                  </a:lnTo>
                  <a:lnTo>
                    <a:pt x="233" y="50"/>
                  </a:lnTo>
                  <a:lnTo>
                    <a:pt x="240" y="61"/>
                  </a:lnTo>
                  <a:lnTo>
                    <a:pt x="247" y="72"/>
                  </a:lnTo>
                  <a:lnTo>
                    <a:pt x="252" y="8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5" name="Group 19"/>
          <p:cNvGrpSpPr>
            <a:grpSpLocks/>
          </p:cNvGrpSpPr>
          <p:nvPr/>
        </p:nvGrpSpPr>
        <p:grpSpPr bwMode="auto">
          <a:xfrm>
            <a:off x="2520950" y="247410"/>
            <a:ext cx="1692275" cy="1652587"/>
            <a:chOff x="2920" y="2139"/>
            <a:chExt cx="1066" cy="1041"/>
          </a:xfrm>
        </p:grpSpPr>
        <p:sp>
          <p:nvSpPr>
            <p:cNvPr id="3087" name="Freeform 35"/>
            <p:cNvSpPr>
              <a:spLocks/>
            </p:cNvSpPr>
            <p:nvPr/>
          </p:nvSpPr>
          <p:spPr bwMode="auto">
            <a:xfrm>
              <a:off x="2920" y="2139"/>
              <a:ext cx="1066" cy="1041"/>
            </a:xfrm>
            <a:custGeom>
              <a:avLst/>
              <a:gdLst>
                <a:gd name="T0" fmla="*/ 1063 w 1020"/>
                <a:gd name="T1" fmla="*/ 458 h 998"/>
                <a:gd name="T2" fmla="*/ 813 w 1020"/>
                <a:gd name="T3" fmla="*/ 444 h 998"/>
                <a:gd name="T4" fmla="*/ 805 w 1020"/>
                <a:gd name="T5" fmla="*/ 420 h 998"/>
                <a:gd name="T6" fmla="*/ 800 w 1020"/>
                <a:gd name="T7" fmla="*/ 406 h 998"/>
                <a:gd name="T8" fmla="*/ 964 w 1020"/>
                <a:gd name="T9" fmla="*/ 213 h 998"/>
                <a:gd name="T10" fmla="*/ 706 w 1020"/>
                <a:gd name="T11" fmla="*/ 291 h 998"/>
                <a:gd name="T12" fmla="*/ 690 w 1020"/>
                <a:gd name="T13" fmla="*/ 280 h 998"/>
                <a:gd name="T14" fmla="*/ 700 w 1020"/>
                <a:gd name="T15" fmla="*/ 18 h 998"/>
                <a:gd name="T16" fmla="*/ 541 w 1020"/>
                <a:gd name="T17" fmla="*/ 236 h 998"/>
                <a:gd name="T18" fmla="*/ 519 w 1020"/>
                <a:gd name="T19" fmla="*/ 236 h 998"/>
                <a:gd name="T20" fmla="*/ 372 w 1020"/>
                <a:gd name="T21" fmla="*/ 19 h 998"/>
                <a:gd name="T22" fmla="*/ 372 w 1020"/>
                <a:gd name="T23" fmla="*/ 285 h 998"/>
                <a:gd name="T24" fmla="*/ 355 w 1020"/>
                <a:gd name="T25" fmla="*/ 297 h 998"/>
                <a:gd name="T26" fmla="*/ 105 w 1020"/>
                <a:gd name="T27" fmla="*/ 208 h 998"/>
                <a:gd name="T28" fmla="*/ 263 w 1020"/>
                <a:gd name="T29" fmla="*/ 425 h 998"/>
                <a:gd name="T30" fmla="*/ 258 w 1020"/>
                <a:gd name="T31" fmla="*/ 443 h 998"/>
                <a:gd name="T32" fmla="*/ 0 w 1020"/>
                <a:gd name="T33" fmla="*/ 521 h 998"/>
                <a:gd name="T34" fmla="*/ 256 w 1020"/>
                <a:gd name="T35" fmla="*/ 598 h 998"/>
                <a:gd name="T36" fmla="*/ 260 w 1020"/>
                <a:gd name="T37" fmla="*/ 612 h 998"/>
                <a:gd name="T38" fmla="*/ 265 w 1020"/>
                <a:gd name="T39" fmla="*/ 626 h 998"/>
                <a:gd name="T40" fmla="*/ 100 w 1020"/>
                <a:gd name="T41" fmla="*/ 826 h 998"/>
                <a:gd name="T42" fmla="*/ 357 w 1020"/>
                <a:gd name="T43" fmla="*/ 750 h 998"/>
                <a:gd name="T44" fmla="*/ 374 w 1020"/>
                <a:gd name="T45" fmla="*/ 762 h 998"/>
                <a:gd name="T46" fmla="*/ 366 w 1020"/>
                <a:gd name="T47" fmla="*/ 1023 h 998"/>
                <a:gd name="T48" fmla="*/ 522 w 1020"/>
                <a:gd name="T49" fmla="*/ 810 h 998"/>
                <a:gd name="T50" fmla="*/ 546 w 1020"/>
                <a:gd name="T51" fmla="*/ 810 h 998"/>
                <a:gd name="T52" fmla="*/ 694 w 1020"/>
                <a:gd name="T53" fmla="*/ 1023 h 998"/>
                <a:gd name="T54" fmla="*/ 694 w 1020"/>
                <a:gd name="T55" fmla="*/ 764 h 998"/>
                <a:gd name="T56" fmla="*/ 714 w 1020"/>
                <a:gd name="T57" fmla="*/ 750 h 998"/>
                <a:gd name="T58" fmla="*/ 960 w 1020"/>
                <a:gd name="T59" fmla="*/ 836 h 998"/>
                <a:gd name="T60" fmla="*/ 806 w 1020"/>
                <a:gd name="T61" fmla="*/ 624 h 998"/>
                <a:gd name="T62" fmla="*/ 813 w 1020"/>
                <a:gd name="T63" fmla="*/ 602 h 998"/>
                <a:gd name="T64" fmla="*/ 1066 w 1020"/>
                <a:gd name="T65" fmla="*/ 521 h 9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20"/>
                <a:gd name="T100" fmla="*/ 0 h 998"/>
                <a:gd name="T101" fmla="*/ 1020 w 1020"/>
                <a:gd name="T102" fmla="*/ 998 h 99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20" h="998">
                  <a:moveTo>
                    <a:pt x="1020" y="499"/>
                  </a:moveTo>
                  <a:lnTo>
                    <a:pt x="1017" y="439"/>
                  </a:lnTo>
                  <a:lnTo>
                    <a:pt x="778" y="426"/>
                  </a:lnTo>
                  <a:lnTo>
                    <a:pt x="774" y="414"/>
                  </a:lnTo>
                  <a:lnTo>
                    <a:pt x="770" y="403"/>
                  </a:lnTo>
                  <a:lnTo>
                    <a:pt x="765" y="389"/>
                  </a:lnTo>
                  <a:lnTo>
                    <a:pt x="759" y="378"/>
                  </a:lnTo>
                  <a:lnTo>
                    <a:pt x="922" y="204"/>
                  </a:lnTo>
                  <a:lnTo>
                    <a:pt x="886" y="157"/>
                  </a:lnTo>
                  <a:lnTo>
                    <a:pt x="676" y="279"/>
                  </a:lnTo>
                  <a:lnTo>
                    <a:pt x="660" y="268"/>
                  </a:lnTo>
                  <a:lnTo>
                    <a:pt x="642" y="258"/>
                  </a:lnTo>
                  <a:lnTo>
                    <a:pt x="670" y="17"/>
                  </a:lnTo>
                  <a:lnTo>
                    <a:pt x="613" y="0"/>
                  </a:lnTo>
                  <a:lnTo>
                    <a:pt x="518" y="226"/>
                  </a:lnTo>
                  <a:lnTo>
                    <a:pt x="497" y="226"/>
                  </a:lnTo>
                  <a:lnTo>
                    <a:pt x="477" y="228"/>
                  </a:lnTo>
                  <a:lnTo>
                    <a:pt x="356" y="18"/>
                  </a:lnTo>
                  <a:lnTo>
                    <a:pt x="301" y="38"/>
                  </a:lnTo>
                  <a:lnTo>
                    <a:pt x="356" y="273"/>
                  </a:lnTo>
                  <a:lnTo>
                    <a:pt x="340" y="285"/>
                  </a:lnTo>
                  <a:lnTo>
                    <a:pt x="323" y="300"/>
                  </a:lnTo>
                  <a:lnTo>
                    <a:pt x="100" y="199"/>
                  </a:lnTo>
                  <a:lnTo>
                    <a:pt x="67" y="248"/>
                  </a:lnTo>
                  <a:lnTo>
                    <a:pt x="252" y="407"/>
                  </a:lnTo>
                  <a:lnTo>
                    <a:pt x="247" y="425"/>
                  </a:lnTo>
                  <a:lnTo>
                    <a:pt x="242" y="444"/>
                  </a:lnTo>
                  <a:lnTo>
                    <a:pt x="0" y="499"/>
                  </a:lnTo>
                  <a:lnTo>
                    <a:pt x="3" y="558"/>
                  </a:lnTo>
                  <a:lnTo>
                    <a:pt x="245" y="573"/>
                  </a:lnTo>
                  <a:lnTo>
                    <a:pt x="249" y="587"/>
                  </a:lnTo>
                  <a:lnTo>
                    <a:pt x="254" y="600"/>
                  </a:lnTo>
                  <a:lnTo>
                    <a:pt x="262" y="619"/>
                  </a:lnTo>
                  <a:lnTo>
                    <a:pt x="96" y="792"/>
                  </a:lnTo>
                  <a:lnTo>
                    <a:pt x="132" y="840"/>
                  </a:lnTo>
                  <a:lnTo>
                    <a:pt x="342" y="719"/>
                  </a:lnTo>
                  <a:lnTo>
                    <a:pt x="358" y="731"/>
                  </a:lnTo>
                  <a:lnTo>
                    <a:pt x="377" y="742"/>
                  </a:lnTo>
                  <a:lnTo>
                    <a:pt x="350" y="981"/>
                  </a:lnTo>
                  <a:lnTo>
                    <a:pt x="408" y="998"/>
                  </a:lnTo>
                  <a:lnTo>
                    <a:pt x="499" y="777"/>
                  </a:lnTo>
                  <a:lnTo>
                    <a:pt x="522" y="777"/>
                  </a:lnTo>
                  <a:lnTo>
                    <a:pt x="545" y="775"/>
                  </a:lnTo>
                  <a:lnTo>
                    <a:pt x="664" y="981"/>
                  </a:lnTo>
                  <a:lnTo>
                    <a:pt x="721" y="961"/>
                  </a:lnTo>
                  <a:lnTo>
                    <a:pt x="664" y="732"/>
                  </a:lnTo>
                  <a:lnTo>
                    <a:pt x="683" y="719"/>
                  </a:lnTo>
                  <a:lnTo>
                    <a:pt x="700" y="704"/>
                  </a:lnTo>
                  <a:lnTo>
                    <a:pt x="919" y="801"/>
                  </a:lnTo>
                  <a:lnTo>
                    <a:pt x="952" y="752"/>
                  </a:lnTo>
                  <a:lnTo>
                    <a:pt x="771" y="598"/>
                  </a:lnTo>
                  <a:lnTo>
                    <a:pt x="778" y="577"/>
                  </a:lnTo>
                  <a:lnTo>
                    <a:pt x="783" y="555"/>
                  </a:lnTo>
                  <a:lnTo>
                    <a:pt x="1020" y="4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37"/>
            <p:cNvSpPr>
              <a:spLocks/>
            </p:cNvSpPr>
            <p:nvPr/>
          </p:nvSpPr>
          <p:spPr bwMode="auto">
            <a:xfrm>
              <a:off x="3319" y="2526"/>
              <a:ext cx="272" cy="274"/>
            </a:xfrm>
            <a:custGeom>
              <a:avLst/>
              <a:gdLst>
                <a:gd name="T0" fmla="*/ 264 w 260"/>
                <a:gd name="T1" fmla="*/ 87 h 260"/>
                <a:gd name="T2" fmla="*/ 271 w 260"/>
                <a:gd name="T3" fmla="*/ 115 h 260"/>
                <a:gd name="T4" fmla="*/ 272 w 260"/>
                <a:gd name="T5" fmla="*/ 142 h 260"/>
                <a:gd name="T6" fmla="*/ 269 w 260"/>
                <a:gd name="T7" fmla="*/ 168 h 260"/>
                <a:gd name="T8" fmla="*/ 260 w 260"/>
                <a:gd name="T9" fmla="*/ 193 h 260"/>
                <a:gd name="T10" fmla="*/ 248 w 260"/>
                <a:gd name="T11" fmla="*/ 216 h 260"/>
                <a:gd name="T12" fmla="*/ 231 w 260"/>
                <a:gd name="T13" fmla="*/ 236 h 260"/>
                <a:gd name="T14" fmla="*/ 210 w 260"/>
                <a:gd name="T15" fmla="*/ 253 h 260"/>
                <a:gd name="T16" fmla="*/ 185 w 260"/>
                <a:gd name="T17" fmla="*/ 266 h 260"/>
                <a:gd name="T18" fmla="*/ 173 w 260"/>
                <a:gd name="T19" fmla="*/ 270 h 260"/>
                <a:gd name="T20" fmla="*/ 145 w 260"/>
                <a:gd name="T21" fmla="*/ 274 h 260"/>
                <a:gd name="T22" fmla="*/ 118 w 260"/>
                <a:gd name="T23" fmla="*/ 273 h 260"/>
                <a:gd name="T24" fmla="*/ 94 w 260"/>
                <a:gd name="T25" fmla="*/ 268 h 260"/>
                <a:gd name="T26" fmla="*/ 69 w 260"/>
                <a:gd name="T27" fmla="*/ 257 h 260"/>
                <a:gd name="T28" fmla="*/ 47 w 260"/>
                <a:gd name="T29" fmla="*/ 241 h 260"/>
                <a:gd name="T30" fmla="*/ 29 w 260"/>
                <a:gd name="T31" fmla="*/ 222 h 260"/>
                <a:gd name="T32" fmla="*/ 15 w 260"/>
                <a:gd name="T33" fmla="*/ 199 h 260"/>
                <a:gd name="T34" fmla="*/ 9 w 260"/>
                <a:gd name="T35" fmla="*/ 187 h 260"/>
                <a:gd name="T36" fmla="*/ 2 w 260"/>
                <a:gd name="T37" fmla="*/ 159 h 260"/>
                <a:gd name="T38" fmla="*/ 0 w 260"/>
                <a:gd name="T39" fmla="*/ 134 h 260"/>
                <a:gd name="T40" fmla="*/ 3 w 260"/>
                <a:gd name="T41" fmla="*/ 106 h 260"/>
                <a:gd name="T42" fmla="*/ 12 w 260"/>
                <a:gd name="T43" fmla="*/ 81 h 260"/>
                <a:gd name="T44" fmla="*/ 25 w 260"/>
                <a:gd name="T45" fmla="*/ 59 h 260"/>
                <a:gd name="T46" fmla="*/ 42 w 260"/>
                <a:gd name="T47" fmla="*/ 38 h 260"/>
                <a:gd name="T48" fmla="*/ 63 w 260"/>
                <a:gd name="T49" fmla="*/ 22 h 260"/>
                <a:gd name="T50" fmla="*/ 87 w 260"/>
                <a:gd name="T51" fmla="*/ 9 h 260"/>
                <a:gd name="T52" fmla="*/ 101 w 260"/>
                <a:gd name="T53" fmla="*/ 4 h 260"/>
                <a:gd name="T54" fmla="*/ 127 w 260"/>
                <a:gd name="T55" fmla="*/ 0 h 260"/>
                <a:gd name="T56" fmla="*/ 154 w 260"/>
                <a:gd name="T57" fmla="*/ 1 h 260"/>
                <a:gd name="T58" fmla="*/ 180 w 260"/>
                <a:gd name="T59" fmla="*/ 7 h 260"/>
                <a:gd name="T60" fmla="*/ 203 w 260"/>
                <a:gd name="T61" fmla="*/ 17 h 260"/>
                <a:gd name="T62" fmla="*/ 225 w 260"/>
                <a:gd name="T63" fmla="*/ 33 h 260"/>
                <a:gd name="T64" fmla="*/ 244 w 260"/>
                <a:gd name="T65" fmla="*/ 52 h 260"/>
                <a:gd name="T66" fmla="*/ 258 w 260"/>
                <a:gd name="T67" fmla="*/ 75 h 260"/>
                <a:gd name="T68" fmla="*/ 264 w 260"/>
                <a:gd name="T69" fmla="*/ 87 h 2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0"/>
                <a:gd name="T107" fmla="*/ 260 w 260"/>
                <a:gd name="T108" fmla="*/ 260 h 2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0">
                  <a:moveTo>
                    <a:pt x="252" y="83"/>
                  </a:moveTo>
                  <a:lnTo>
                    <a:pt x="252" y="83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1"/>
                  </a:lnTo>
                  <a:lnTo>
                    <a:pt x="260" y="135"/>
                  </a:lnTo>
                  <a:lnTo>
                    <a:pt x="259" y="147"/>
                  </a:lnTo>
                  <a:lnTo>
                    <a:pt x="257" y="159"/>
                  </a:lnTo>
                  <a:lnTo>
                    <a:pt x="254" y="172"/>
                  </a:lnTo>
                  <a:lnTo>
                    <a:pt x="249" y="183"/>
                  </a:lnTo>
                  <a:lnTo>
                    <a:pt x="244" y="194"/>
                  </a:lnTo>
                  <a:lnTo>
                    <a:pt x="237" y="205"/>
                  </a:lnTo>
                  <a:lnTo>
                    <a:pt x="229" y="215"/>
                  </a:lnTo>
                  <a:lnTo>
                    <a:pt x="221" y="224"/>
                  </a:lnTo>
                  <a:lnTo>
                    <a:pt x="211" y="233"/>
                  </a:lnTo>
                  <a:lnTo>
                    <a:pt x="201" y="240"/>
                  </a:lnTo>
                  <a:lnTo>
                    <a:pt x="189" y="247"/>
                  </a:lnTo>
                  <a:lnTo>
                    <a:pt x="177" y="252"/>
                  </a:lnTo>
                  <a:lnTo>
                    <a:pt x="165" y="256"/>
                  </a:lnTo>
                  <a:lnTo>
                    <a:pt x="151" y="259"/>
                  </a:lnTo>
                  <a:lnTo>
                    <a:pt x="139" y="260"/>
                  </a:lnTo>
                  <a:lnTo>
                    <a:pt x="127" y="260"/>
                  </a:lnTo>
                  <a:lnTo>
                    <a:pt x="113" y="259"/>
                  </a:lnTo>
                  <a:lnTo>
                    <a:pt x="101" y="257"/>
                  </a:lnTo>
                  <a:lnTo>
                    <a:pt x="90" y="254"/>
                  </a:lnTo>
                  <a:lnTo>
                    <a:pt x="77" y="249"/>
                  </a:lnTo>
                  <a:lnTo>
                    <a:pt x="66" y="244"/>
                  </a:lnTo>
                  <a:lnTo>
                    <a:pt x="56" y="237"/>
                  </a:lnTo>
                  <a:lnTo>
                    <a:pt x="45" y="229"/>
                  </a:lnTo>
                  <a:lnTo>
                    <a:pt x="37" y="221"/>
                  </a:lnTo>
                  <a:lnTo>
                    <a:pt x="28" y="211"/>
                  </a:lnTo>
                  <a:lnTo>
                    <a:pt x="21" y="201"/>
                  </a:lnTo>
                  <a:lnTo>
                    <a:pt x="14" y="189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1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3"/>
                  </a:lnTo>
                  <a:lnTo>
                    <a:pt x="3" y="101"/>
                  </a:lnTo>
                  <a:lnTo>
                    <a:pt x="7" y="89"/>
                  </a:lnTo>
                  <a:lnTo>
                    <a:pt x="11" y="77"/>
                  </a:lnTo>
                  <a:lnTo>
                    <a:pt x="16" y="66"/>
                  </a:lnTo>
                  <a:lnTo>
                    <a:pt x="24" y="56"/>
                  </a:lnTo>
                  <a:lnTo>
                    <a:pt x="31" y="45"/>
                  </a:lnTo>
                  <a:lnTo>
                    <a:pt x="40" y="36"/>
                  </a:lnTo>
                  <a:lnTo>
                    <a:pt x="49" y="28"/>
                  </a:lnTo>
                  <a:lnTo>
                    <a:pt x="60" y="21"/>
                  </a:lnTo>
                  <a:lnTo>
                    <a:pt x="71" y="14"/>
                  </a:lnTo>
                  <a:lnTo>
                    <a:pt x="83" y="9"/>
                  </a:lnTo>
                  <a:lnTo>
                    <a:pt x="97" y="4"/>
                  </a:lnTo>
                  <a:lnTo>
                    <a:pt x="109" y="2"/>
                  </a:lnTo>
                  <a:lnTo>
                    <a:pt x="121" y="0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3"/>
                  </a:lnTo>
                  <a:lnTo>
                    <a:pt x="172" y="7"/>
                  </a:lnTo>
                  <a:lnTo>
                    <a:pt x="183" y="11"/>
                  </a:lnTo>
                  <a:lnTo>
                    <a:pt x="194" y="16"/>
                  </a:lnTo>
                  <a:lnTo>
                    <a:pt x="205" y="24"/>
                  </a:lnTo>
                  <a:lnTo>
                    <a:pt x="215" y="31"/>
                  </a:lnTo>
                  <a:lnTo>
                    <a:pt x="224" y="40"/>
                  </a:lnTo>
                  <a:lnTo>
                    <a:pt x="233" y="49"/>
                  </a:lnTo>
                  <a:lnTo>
                    <a:pt x="240" y="60"/>
                  </a:lnTo>
                  <a:lnTo>
                    <a:pt x="247" y="71"/>
                  </a:lnTo>
                  <a:lnTo>
                    <a:pt x="252" y="8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8" name="Group 22"/>
          <p:cNvGrpSpPr>
            <a:grpSpLocks/>
          </p:cNvGrpSpPr>
          <p:nvPr/>
        </p:nvGrpSpPr>
        <p:grpSpPr bwMode="auto">
          <a:xfrm>
            <a:off x="1341438" y="1091960"/>
            <a:ext cx="1651000" cy="1689100"/>
            <a:chOff x="3775" y="1857"/>
            <a:chExt cx="1040" cy="1064"/>
          </a:xfrm>
        </p:grpSpPr>
        <p:sp>
          <p:nvSpPr>
            <p:cNvPr id="3085" name="Freeform 36"/>
            <p:cNvSpPr>
              <a:spLocks/>
            </p:cNvSpPr>
            <p:nvPr/>
          </p:nvSpPr>
          <p:spPr bwMode="auto">
            <a:xfrm>
              <a:off x="3775" y="1857"/>
              <a:ext cx="1040" cy="1064"/>
            </a:xfrm>
            <a:custGeom>
              <a:avLst/>
              <a:gdLst>
                <a:gd name="T0" fmla="*/ 1022 w 997"/>
                <a:gd name="T1" fmla="*/ 355 h 1019"/>
                <a:gd name="T2" fmla="*/ 777 w 997"/>
                <a:gd name="T3" fmla="*/ 398 h 1019"/>
                <a:gd name="T4" fmla="*/ 763 w 997"/>
                <a:gd name="T5" fmla="*/ 375 h 1019"/>
                <a:gd name="T6" fmla="*/ 746 w 997"/>
                <a:gd name="T7" fmla="*/ 352 h 1019"/>
                <a:gd name="T8" fmla="*/ 826 w 997"/>
                <a:gd name="T9" fmla="*/ 97 h 1019"/>
                <a:gd name="T10" fmla="*/ 640 w 997"/>
                <a:gd name="T11" fmla="*/ 270 h 1019"/>
                <a:gd name="T12" fmla="*/ 601 w 997"/>
                <a:gd name="T13" fmla="*/ 256 h 1019"/>
                <a:gd name="T14" fmla="*/ 511 w 997"/>
                <a:gd name="T15" fmla="*/ 0 h 1019"/>
                <a:gd name="T16" fmla="*/ 465 w 997"/>
                <a:gd name="T17" fmla="*/ 252 h 1019"/>
                <a:gd name="T18" fmla="*/ 425 w 997"/>
                <a:gd name="T19" fmla="*/ 263 h 1019"/>
                <a:gd name="T20" fmla="*/ 202 w 997"/>
                <a:gd name="T21" fmla="*/ 110 h 1019"/>
                <a:gd name="T22" fmla="*/ 313 w 997"/>
                <a:gd name="T23" fmla="*/ 336 h 1019"/>
                <a:gd name="T24" fmla="*/ 285 w 997"/>
                <a:gd name="T25" fmla="*/ 371 h 1019"/>
                <a:gd name="T26" fmla="*/ 13 w 997"/>
                <a:gd name="T27" fmla="*/ 377 h 1019"/>
                <a:gd name="T28" fmla="*/ 237 w 997"/>
                <a:gd name="T29" fmla="*/ 496 h 1019"/>
                <a:gd name="T30" fmla="*/ 235 w 997"/>
                <a:gd name="T31" fmla="*/ 536 h 1019"/>
                <a:gd name="T32" fmla="*/ 18 w 997"/>
                <a:gd name="T33" fmla="*/ 706 h 1019"/>
                <a:gd name="T34" fmla="*/ 267 w 997"/>
                <a:gd name="T35" fmla="*/ 667 h 1019"/>
                <a:gd name="T36" fmla="*/ 283 w 997"/>
                <a:gd name="T37" fmla="*/ 693 h 1019"/>
                <a:gd name="T38" fmla="*/ 294 w 997"/>
                <a:gd name="T39" fmla="*/ 709 h 1019"/>
                <a:gd name="T40" fmla="*/ 212 w 997"/>
                <a:gd name="T41" fmla="*/ 965 h 1019"/>
                <a:gd name="T42" fmla="*/ 397 w 997"/>
                <a:gd name="T43" fmla="*/ 794 h 1019"/>
                <a:gd name="T44" fmla="*/ 438 w 997"/>
                <a:gd name="T45" fmla="*/ 810 h 1019"/>
                <a:gd name="T46" fmla="*/ 528 w 997"/>
                <a:gd name="T47" fmla="*/ 1064 h 1019"/>
                <a:gd name="T48" fmla="*/ 572 w 997"/>
                <a:gd name="T49" fmla="*/ 818 h 1019"/>
                <a:gd name="T50" fmla="*/ 618 w 997"/>
                <a:gd name="T51" fmla="*/ 806 h 1019"/>
                <a:gd name="T52" fmla="*/ 838 w 997"/>
                <a:gd name="T53" fmla="*/ 954 h 1019"/>
                <a:gd name="T54" fmla="*/ 729 w 997"/>
                <a:gd name="T55" fmla="*/ 734 h 1019"/>
                <a:gd name="T56" fmla="*/ 759 w 997"/>
                <a:gd name="T57" fmla="*/ 699 h 1019"/>
                <a:gd name="T58" fmla="*/ 1026 w 997"/>
                <a:gd name="T59" fmla="*/ 688 h 1019"/>
                <a:gd name="T60" fmla="*/ 807 w 997"/>
                <a:gd name="T61" fmla="*/ 573 h 1019"/>
                <a:gd name="T62" fmla="*/ 811 w 997"/>
                <a:gd name="T63" fmla="*/ 526 h 101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97"/>
                <a:gd name="T97" fmla="*/ 0 h 1019"/>
                <a:gd name="T98" fmla="*/ 997 w 997"/>
                <a:gd name="T99" fmla="*/ 1019 h 101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97" h="1019">
                  <a:moveTo>
                    <a:pt x="997" y="398"/>
                  </a:moveTo>
                  <a:lnTo>
                    <a:pt x="980" y="340"/>
                  </a:lnTo>
                  <a:lnTo>
                    <a:pt x="745" y="381"/>
                  </a:lnTo>
                  <a:lnTo>
                    <a:pt x="731" y="359"/>
                  </a:lnTo>
                  <a:lnTo>
                    <a:pt x="723" y="348"/>
                  </a:lnTo>
                  <a:lnTo>
                    <a:pt x="715" y="337"/>
                  </a:lnTo>
                  <a:lnTo>
                    <a:pt x="837" y="132"/>
                  </a:lnTo>
                  <a:lnTo>
                    <a:pt x="792" y="93"/>
                  </a:lnTo>
                  <a:lnTo>
                    <a:pt x="614" y="259"/>
                  </a:lnTo>
                  <a:lnTo>
                    <a:pt x="594" y="251"/>
                  </a:lnTo>
                  <a:lnTo>
                    <a:pt x="576" y="245"/>
                  </a:lnTo>
                  <a:lnTo>
                    <a:pt x="550" y="4"/>
                  </a:lnTo>
                  <a:lnTo>
                    <a:pt x="490" y="0"/>
                  </a:lnTo>
                  <a:lnTo>
                    <a:pt x="446" y="241"/>
                  </a:lnTo>
                  <a:lnTo>
                    <a:pt x="427" y="245"/>
                  </a:lnTo>
                  <a:lnTo>
                    <a:pt x="407" y="252"/>
                  </a:lnTo>
                  <a:lnTo>
                    <a:pt x="244" y="73"/>
                  </a:lnTo>
                  <a:lnTo>
                    <a:pt x="194" y="105"/>
                  </a:lnTo>
                  <a:lnTo>
                    <a:pt x="300" y="322"/>
                  </a:lnTo>
                  <a:lnTo>
                    <a:pt x="286" y="338"/>
                  </a:lnTo>
                  <a:lnTo>
                    <a:pt x="273" y="355"/>
                  </a:lnTo>
                  <a:lnTo>
                    <a:pt x="33" y="305"/>
                  </a:lnTo>
                  <a:lnTo>
                    <a:pt x="12" y="361"/>
                  </a:lnTo>
                  <a:lnTo>
                    <a:pt x="227" y="475"/>
                  </a:lnTo>
                  <a:lnTo>
                    <a:pt x="225" y="494"/>
                  </a:lnTo>
                  <a:lnTo>
                    <a:pt x="225" y="513"/>
                  </a:lnTo>
                  <a:lnTo>
                    <a:pt x="0" y="619"/>
                  </a:lnTo>
                  <a:lnTo>
                    <a:pt x="17" y="676"/>
                  </a:lnTo>
                  <a:lnTo>
                    <a:pt x="256" y="639"/>
                  </a:lnTo>
                  <a:lnTo>
                    <a:pt x="263" y="651"/>
                  </a:lnTo>
                  <a:lnTo>
                    <a:pt x="271" y="664"/>
                  </a:lnTo>
                  <a:lnTo>
                    <a:pt x="282" y="679"/>
                  </a:lnTo>
                  <a:lnTo>
                    <a:pt x="158" y="885"/>
                  </a:lnTo>
                  <a:lnTo>
                    <a:pt x="203" y="924"/>
                  </a:lnTo>
                  <a:lnTo>
                    <a:pt x="381" y="760"/>
                  </a:lnTo>
                  <a:lnTo>
                    <a:pt x="401" y="769"/>
                  </a:lnTo>
                  <a:lnTo>
                    <a:pt x="420" y="776"/>
                  </a:lnTo>
                  <a:lnTo>
                    <a:pt x="446" y="1015"/>
                  </a:lnTo>
                  <a:lnTo>
                    <a:pt x="506" y="1019"/>
                  </a:lnTo>
                  <a:lnTo>
                    <a:pt x="548" y="783"/>
                  </a:lnTo>
                  <a:lnTo>
                    <a:pt x="571" y="779"/>
                  </a:lnTo>
                  <a:lnTo>
                    <a:pt x="592" y="772"/>
                  </a:lnTo>
                  <a:lnTo>
                    <a:pt x="754" y="947"/>
                  </a:lnTo>
                  <a:lnTo>
                    <a:pt x="803" y="914"/>
                  </a:lnTo>
                  <a:lnTo>
                    <a:pt x="699" y="703"/>
                  </a:lnTo>
                  <a:lnTo>
                    <a:pt x="715" y="686"/>
                  </a:lnTo>
                  <a:lnTo>
                    <a:pt x="728" y="669"/>
                  </a:lnTo>
                  <a:lnTo>
                    <a:pt x="963" y="715"/>
                  </a:lnTo>
                  <a:lnTo>
                    <a:pt x="984" y="659"/>
                  </a:lnTo>
                  <a:lnTo>
                    <a:pt x="774" y="549"/>
                  </a:lnTo>
                  <a:lnTo>
                    <a:pt x="777" y="528"/>
                  </a:lnTo>
                  <a:lnTo>
                    <a:pt x="777" y="504"/>
                  </a:lnTo>
                  <a:lnTo>
                    <a:pt x="997" y="39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38"/>
            <p:cNvSpPr>
              <a:spLocks/>
            </p:cNvSpPr>
            <p:nvPr/>
          </p:nvSpPr>
          <p:spPr bwMode="auto">
            <a:xfrm>
              <a:off x="4159" y="2250"/>
              <a:ext cx="274" cy="274"/>
            </a:xfrm>
            <a:custGeom>
              <a:avLst/>
              <a:gdLst>
                <a:gd name="T0" fmla="*/ 266 w 260"/>
                <a:gd name="T1" fmla="*/ 89 h 262"/>
                <a:gd name="T2" fmla="*/ 273 w 260"/>
                <a:gd name="T3" fmla="*/ 114 h 262"/>
                <a:gd name="T4" fmla="*/ 274 w 260"/>
                <a:gd name="T5" fmla="*/ 141 h 262"/>
                <a:gd name="T6" fmla="*/ 271 w 260"/>
                <a:gd name="T7" fmla="*/ 167 h 262"/>
                <a:gd name="T8" fmla="*/ 262 w 260"/>
                <a:gd name="T9" fmla="*/ 192 h 262"/>
                <a:gd name="T10" fmla="*/ 251 w 260"/>
                <a:gd name="T11" fmla="*/ 215 h 262"/>
                <a:gd name="T12" fmla="*/ 233 w 260"/>
                <a:gd name="T13" fmla="*/ 235 h 262"/>
                <a:gd name="T14" fmla="*/ 212 w 260"/>
                <a:gd name="T15" fmla="*/ 252 h 262"/>
                <a:gd name="T16" fmla="*/ 187 w 260"/>
                <a:gd name="T17" fmla="*/ 265 h 262"/>
                <a:gd name="T18" fmla="*/ 174 w 260"/>
                <a:gd name="T19" fmla="*/ 269 h 262"/>
                <a:gd name="T20" fmla="*/ 146 w 260"/>
                <a:gd name="T21" fmla="*/ 273 h 262"/>
                <a:gd name="T22" fmla="*/ 119 w 260"/>
                <a:gd name="T23" fmla="*/ 273 h 262"/>
                <a:gd name="T24" fmla="*/ 94 w 260"/>
                <a:gd name="T25" fmla="*/ 267 h 262"/>
                <a:gd name="T26" fmla="*/ 71 w 260"/>
                <a:gd name="T27" fmla="*/ 255 h 262"/>
                <a:gd name="T28" fmla="*/ 48 w 260"/>
                <a:gd name="T29" fmla="*/ 241 h 262"/>
                <a:gd name="T30" fmla="*/ 30 w 260"/>
                <a:gd name="T31" fmla="*/ 222 h 262"/>
                <a:gd name="T32" fmla="*/ 15 w 260"/>
                <a:gd name="T33" fmla="*/ 199 h 262"/>
                <a:gd name="T34" fmla="*/ 9 w 260"/>
                <a:gd name="T35" fmla="*/ 185 h 262"/>
                <a:gd name="T36" fmla="*/ 2 w 260"/>
                <a:gd name="T37" fmla="*/ 160 h 262"/>
                <a:gd name="T38" fmla="*/ 0 w 260"/>
                <a:gd name="T39" fmla="*/ 133 h 262"/>
                <a:gd name="T40" fmla="*/ 3 w 260"/>
                <a:gd name="T41" fmla="*/ 107 h 262"/>
                <a:gd name="T42" fmla="*/ 12 w 260"/>
                <a:gd name="T43" fmla="*/ 83 h 262"/>
                <a:gd name="T44" fmla="*/ 25 w 260"/>
                <a:gd name="T45" fmla="*/ 59 h 262"/>
                <a:gd name="T46" fmla="*/ 42 w 260"/>
                <a:gd name="T47" fmla="*/ 39 h 262"/>
                <a:gd name="T48" fmla="*/ 63 w 260"/>
                <a:gd name="T49" fmla="*/ 22 h 262"/>
                <a:gd name="T50" fmla="*/ 87 w 260"/>
                <a:gd name="T51" fmla="*/ 10 h 262"/>
                <a:gd name="T52" fmla="*/ 102 w 260"/>
                <a:gd name="T53" fmla="*/ 6 h 262"/>
                <a:gd name="T54" fmla="*/ 129 w 260"/>
                <a:gd name="T55" fmla="*/ 1 h 262"/>
                <a:gd name="T56" fmla="*/ 155 w 260"/>
                <a:gd name="T57" fmla="*/ 1 h 262"/>
                <a:gd name="T58" fmla="*/ 181 w 260"/>
                <a:gd name="T59" fmla="*/ 8 h 262"/>
                <a:gd name="T60" fmla="*/ 204 w 260"/>
                <a:gd name="T61" fmla="*/ 19 h 262"/>
                <a:gd name="T62" fmla="*/ 227 w 260"/>
                <a:gd name="T63" fmla="*/ 33 h 262"/>
                <a:gd name="T64" fmla="*/ 246 w 260"/>
                <a:gd name="T65" fmla="*/ 52 h 262"/>
                <a:gd name="T66" fmla="*/ 260 w 260"/>
                <a:gd name="T67" fmla="*/ 75 h 262"/>
                <a:gd name="T68" fmla="*/ 266 w 260"/>
                <a:gd name="T69" fmla="*/ 89 h 2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2"/>
                <a:gd name="T107" fmla="*/ 260 w 260"/>
                <a:gd name="T108" fmla="*/ 262 h 2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2">
                  <a:moveTo>
                    <a:pt x="252" y="85"/>
                  </a:moveTo>
                  <a:lnTo>
                    <a:pt x="252" y="85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3"/>
                  </a:lnTo>
                  <a:lnTo>
                    <a:pt x="260" y="135"/>
                  </a:lnTo>
                  <a:lnTo>
                    <a:pt x="259" y="148"/>
                  </a:lnTo>
                  <a:lnTo>
                    <a:pt x="257" y="160"/>
                  </a:lnTo>
                  <a:lnTo>
                    <a:pt x="254" y="172"/>
                  </a:lnTo>
                  <a:lnTo>
                    <a:pt x="249" y="184"/>
                  </a:lnTo>
                  <a:lnTo>
                    <a:pt x="244" y="195"/>
                  </a:lnTo>
                  <a:lnTo>
                    <a:pt x="238" y="206"/>
                  </a:lnTo>
                  <a:lnTo>
                    <a:pt x="229" y="216"/>
                  </a:lnTo>
                  <a:lnTo>
                    <a:pt x="221" y="225"/>
                  </a:lnTo>
                  <a:lnTo>
                    <a:pt x="211" y="233"/>
                  </a:lnTo>
                  <a:lnTo>
                    <a:pt x="201" y="241"/>
                  </a:lnTo>
                  <a:lnTo>
                    <a:pt x="189" y="247"/>
                  </a:lnTo>
                  <a:lnTo>
                    <a:pt x="177" y="253"/>
                  </a:lnTo>
                  <a:lnTo>
                    <a:pt x="165" y="257"/>
                  </a:lnTo>
                  <a:lnTo>
                    <a:pt x="151" y="260"/>
                  </a:lnTo>
                  <a:lnTo>
                    <a:pt x="139" y="261"/>
                  </a:lnTo>
                  <a:lnTo>
                    <a:pt x="127" y="262"/>
                  </a:lnTo>
                  <a:lnTo>
                    <a:pt x="113" y="261"/>
                  </a:lnTo>
                  <a:lnTo>
                    <a:pt x="101" y="258"/>
                  </a:lnTo>
                  <a:lnTo>
                    <a:pt x="89" y="255"/>
                  </a:lnTo>
                  <a:lnTo>
                    <a:pt x="77" y="251"/>
                  </a:lnTo>
                  <a:lnTo>
                    <a:pt x="67" y="244"/>
                  </a:lnTo>
                  <a:lnTo>
                    <a:pt x="55" y="238"/>
                  </a:lnTo>
                  <a:lnTo>
                    <a:pt x="46" y="230"/>
                  </a:lnTo>
                  <a:lnTo>
                    <a:pt x="37" y="222"/>
                  </a:lnTo>
                  <a:lnTo>
                    <a:pt x="28" y="212"/>
                  </a:lnTo>
                  <a:lnTo>
                    <a:pt x="20" y="201"/>
                  </a:lnTo>
                  <a:lnTo>
                    <a:pt x="14" y="190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3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5"/>
                  </a:lnTo>
                  <a:lnTo>
                    <a:pt x="3" y="102"/>
                  </a:lnTo>
                  <a:lnTo>
                    <a:pt x="7" y="90"/>
                  </a:lnTo>
                  <a:lnTo>
                    <a:pt x="11" y="79"/>
                  </a:lnTo>
                  <a:lnTo>
                    <a:pt x="17" y="67"/>
                  </a:lnTo>
                  <a:lnTo>
                    <a:pt x="24" y="56"/>
                  </a:lnTo>
                  <a:lnTo>
                    <a:pt x="32" y="47"/>
                  </a:lnTo>
                  <a:lnTo>
                    <a:pt x="40" y="37"/>
                  </a:lnTo>
                  <a:lnTo>
                    <a:pt x="49" y="29"/>
                  </a:lnTo>
                  <a:lnTo>
                    <a:pt x="60" y="21"/>
                  </a:lnTo>
                  <a:lnTo>
                    <a:pt x="71" y="15"/>
                  </a:lnTo>
                  <a:lnTo>
                    <a:pt x="83" y="10"/>
                  </a:lnTo>
                  <a:lnTo>
                    <a:pt x="97" y="6"/>
                  </a:lnTo>
                  <a:lnTo>
                    <a:pt x="109" y="2"/>
                  </a:lnTo>
                  <a:lnTo>
                    <a:pt x="122" y="1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5"/>
                  </a:lnTo>
                  <a:lnTo>
                    <a:pt x="172" y="8"/>
                  </a:lnTo>
                  <a:lnTo>
                    <a:pt x="183" y="12"/>
                  </a:lnTo>
                  <a:lnTo>
                    <a:pt x="194" y="18"/>
                  </a:lnTo>
                  <a:lnTo>
                    <a:pt x="205" y="24"/>
                  </a:lnTo>
                  <a:lnTo>
                    <a:pt x="215" y="32"/>
                  </a:lnTo>
                  <a:lnTo>
                    <a:pt x="224" y="41"/>
                  </a:lnTo>
                  <a:lnTo>
                    <a:pt x="233" y="50"/>
                  </a:lnTo>
                  <a:lnTo>
                    <a:pt x="240" y="61"/>
                  </a:lnTo>
                  <a:lnTo>
                    <a:pt x="247" y="72"/>
                  </a:lnTo>
                  <a:lnTo>
                    <a:pt x="252" y="8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9" name="Freeform 25"/>
          <p:cNvSpPr>
            <a:spLocks/>
          </p:cNvSpPr>
          <p:nvPr/>
        </p:nvSpPr>
        <p:spPr bwMode="auto">
          <a:xfrm rot="-654387">
            <a:off x="1111250" y="999885"/>
            <a:ext cx="747713" cy="449262"/>
          </a:xfrm>
          <a:custGeom>
            <a:avLst/>
            <a:gdLst>
              <a:gd name="T0" fmla="*/ 0 w 824"/>
              <a:gd name="T1" fmla="*/ 449262 h 586"/>
              <a:gd name="T2" fmla="*/ 297633 w 824"/>
              <a:gd name="T3" fmla="*/ 144898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Freeform 26"/>
          <p:cNvSpPr>
            <a:spLocks/>
          </p:cNvSpPr>
          <p:nvPr/>
        </p:nvSpPr>
        <p:spPr bwMode="auto">
          <a:xfrm rot="3557405">
            <a:off x="4656137" y="737948"/>
            <a:ext cx="747713" cy="449262"/>
          </a:xfrm>
          <a:custGeom>
            <a:avLst/>
            <a:gdLst>
              <a:gd name="T0" fmla="*/ 0 w 824"/>
              <a:gd name="T1" fmla="*/ 449262 h 586"/>
              <a:gd name="T2" fmla="*/ 297633 w 824"/>
              <a:gd name="T3" fmla="*/ 144898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Freeform 27"/>
          <p:cNvSpPr>
            <a:spLocks/>
          </p:cNvSpPr>
          <p:nvPr/>
        </p:nvSpPr>
        <p:spPr bwMode="auto">
          <a:xfrm rot="2250965">
            <a:off x="6499225" y="1350722"/>
            <a:ext cx="747713" cy="449263"/>
          </a:xfrm>
          <a:custGeom>
            <a:avLst/>
            <a:gdLst>
              <a:gd name="T0" fmla="*/ 0 w 824"/>
              <a:gd name="T1" fmla="*/ 449263 h 586"/>
              <a:gd name="T2" fmla="*/ 297633 w 824"/>
              <a:gd name="T3" fmla="*/ 144899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Freeform 28"/>
          <p:cNvSpPr>
            <a:spLocks/>
          </p:cNvSpPr>
          <p:nvPr/>
        </p:nvSpPr>
        <p:spPr bwMode="auto">
          <a:xfrm rot="9089052" flipH="1">
            <a:off x="5040194" y="3885028"/>
            <a:ext cx="747712" cy="449263"/>
          </a:xfrm>
          <a:custGeom>
            <a:avLst/>
            <a:gdLst>
              <a:gd name="T0" fmla="*/ 0 w 824"/>
              <a:gd name="T1" fmla="*/ 449263 h 586"/>
              <a:gd name="T2" fmla="*/ 297633 w 824"/>
              <a:gd name="T3" fmla="*/ 144899 h 586"/>
              <a:gd name="T4" fmla="*/ 74771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Freeform 29"/>
          <p:cNvSpPr>
            <a:spLocks/>
          </p:cNvSpPr>
          <p:nvPr/>
        </p:nvSpPr>
        <p:spPr bwMode="auto">
          <a:xfrm rot="19429259" flipH="1">
            <a:off x="2917825" y="949325"/>
            <a:ext cx="747713" cy="449263"/>
          </a:xfrm>
          <a:custGeom>
            <a:avLst/>
            <a:gdLst>
              <a:gd name="T0" fmla="*/ 0 w 824"/>
              <a:gd name="T1" fmla="*/ 449263 h 586"/>
              <a:gd name="T2" fmla="*/ 297633 w 824"/>
              <a:gd name="T3" fmla="*/ 144899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Text Box 30"/>
          <p:cNvSpPr txBox="1">
            <a:spLocks noChangeArrowheads="1"/>
          </p:cNvSpPr>
          <p:nvPr/>
        </p:nvSpPr>
        <p:spPr bwMode="auto">
          <a:xfrm>
            <a:off x="663349" y="4309112"/>
            <a:ext cx="77724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/>
              <a:t>SETTING: ‘</a:t>
            </a:r>
            <a:r>
              <a:rPr lang="en-US" sz="2800" dirty="0" smtClean="0"/>
              <a:t>In </a:t>
            </a:r>
            <a:r>
              <a:rPr lang="en-US" sz="2800" dirty="0"/>
              <a:t>the </a:t>
            </a:r>
            <a:r>
              <a:rPr lang="en-US" sz="2800" dirty="0" smtClean="0"/>
              <a:t>Fog’ </a:t>
            </a:r>
            <a:r>
              <a:rPr lang="en-US" sz="2800" dirty="0"/>
              <a:t>takes place in the hills of Pennsylvania, next to the Gettysburg graveyard. This is where "the Doctor" first meets </a:t>
            </a:r>
            <a:r>
              <a:rPr lang="en-US" sz="2800" dirty="0" err="1"/>
              <a:t>Eben</a:t>
            </a:r>
            <a:r>
              <a:rPr lang="en-US" sz="2800" dirty="0"/>
              <a:t> and Zeke, two ghosts of the men who fought at Gettysburg. </a:t>
            </a:r>
          </a:p>
        </p:txBody>
      </p:sp>
    </p:spTree>
    <p:extLst>
      <p:ext uri="{BB962C8B-B14F-4D97-AF65-F5344CB8AC3E}">
        <p14:creationId xmlns:p14="http://schemas.microsoft.com/office/powerpoint/2010/main" val="65793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0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25" name="Group 13"/>
          <p:cNvGrpSpPr>
            <a:grpSpLocks/>
          </p:cNvGrpSpPr>
          <p:nvPr/>
        </p:nvGrpSpPr>
        <p:grpSpPr bwMode="auto">
          <a:xfrm>
            <a:off x="7026275" y="5240338"/>
            <a:ext cx="1104900" cy="1109662"/>
            <a:chOff x="4426" y="3301"/>
            <a:chExt cx="696" cy="699"/>
          </a:xfrm>
        </p:grpSpPr>
        <p:sp>
          <p:nvSpPr>
            <p:cNvPr id="6153" name="Freeform 50"/>
            <p:cNvSpPr>
              <a:spLocks noEditPoints="1"/>
            </p:cNvSpPr>
            <p:nvPr/>
          </p:nvSpPr>
          <p:spPr bwMode="auto">
            <a:xfrm>
              <a:off x="4426" y="3301"/>
              <a:ext cx="696" cy="699"/>
            </a:xfrm>
            <a:custGeom>
              <a:avLst/>
              <a:gdLst>
                <a:gd name="T0" fmla="*/ 429 w 1392"/>
                <a:gd name="T1" fmla="*/ 402 h 1399"/>
                <a:gd name="T2" fmla="*/ 363 w 1392"/>
                <a:gd name="T3" fmla="*/ 446 h 1399"/>
                <a:gd name="T4" fmla="*/ 292 w 1392"/>
                <a:gd name="T5" fmla="*/ 435 h 1399"/>
                <a:gd name="T6" fmla="*/ 241 w 1392"/>
                <a:gd name="T7" fmla="*/ 374 h 1399"/>
                <a:gd name="T8" fmla="*/ 245 w 1392"/>
                <a:gd name="T9" fmla="*/ 302 h 1399"/>
                <a:gd name="T10" fmla="*/ 301 w 1392"/>
                <a:gd name="T11" fmla="*/ 246 h 1399"/>
                <a:gd name="T12" fmla="*/ 373 w 1392"/>
                <a:gd name="T13" fmla="*/ 243 h 1399"/>
                <a:gd name="T14" fmla="*/ 434 w 1392"/>
                <a:gd name="T15" fmla="*/ 293 h 1399"/>
                <a:gd name="T16" fmla="*/ 696 w 1392"/>
                <a:gd name="T17" fmla="*/ 365 h 1399"/>
                <a:gd name="T18" fmla="*/ 641 w 1392"/>
                <a:gd name="T19" fmla="*/ 341 h 1399"/>
                <a:gd name="T20" fmla="*/ 662 w 1392"/>
                <a:gd name="T21" fmla="*/ 301 h 1399"/>
                <a:gd name="T22" fmla="*/ 692 w 1392"/>
                <a:gd name="T23" fmla="*/ 271 h 1399"/>
                <a:gd name="T24" fmla="*/ 642 w 1392"/>
                <a:gd name="T25" fmla="*/ 228 h 1399"/>
                <a:gd name="T26" fmla="*/ 598 w 1392"/>
                <a:gd name="T27" fmla="*/ 200 h 1399"/>
                <a:gd name="T28" fmla="*/ 626 w 1392"/>
                <a:gd name="T29" fmla="*/ 157 h 1399"/>
                <a:gd name="T30" fmla="*/ 608 w 1392"/>
                <a:gd name="T31" fmla="*/ 119 h 1399"/>
                <a:gd name="T32" fmla="*/ 548 w 1392"/>
                <a:gd name="T33" fmla="*/ 132 h 1399"/>
                <a:gd name="T34" fmla="*/ 530 w 1392"/>
                <a:gd name="T35" fmla="*/ 104 h 1399"/>
                <a:gd name="T36" fmla="*/ 532 w 1392"/>
                <a:gd name="T37" fmla="*/ 47 h 1399"/>
                <a:gd name="T38" fmla="*/ 480 w 1392"/>
                <a:gd name="T39" fmla="*/ 43 h 1399"/>
                <a:gd name="T40" fmla="*/ 422 w 1392"/>
                <a:gd name="T41" fmla="*/ 67 h 1399"/>
                <a:gd name="T42" fmla="*/ 410 w 1392"/>
                <a:gd name="T43" fmla="*/ 19 h 1399"/>
                <a:gd name="T44" fmla="*/ 362 w 1392"/>
                <a:gd name="T45" fmla="*/ 0 h 1399"/>
                <a:gd name="T46" fmla="*/ 338 w 1392"/>
                <a:gd name="T47" fmla="*/ 54 h 1399"/>
                <a:gd name="T48" fmla="*/ 304 w 1392"/>
                <a:gd name="T49" fmla="*/ 45 h 1399"/>
                <a:gd name="T50" fmla="*/ 269 w 1392"/>
                <a:gd name="T51" fmla="*/ 8 h 1399"/>
                <a:gd name="T52" fmla="*/ 226 w 1392"/>
                <a:gd name="T53" fmla="*/ 66 h 1399"/>
                <a:gd name="T54" fmla="*/ 199 w 1392"/>
                <a:gd name="T55" fmla="*/ 95 h 1399"/>
                <a:gd name="T56" fmla="*/ 149 w 1392"/>
                <a:gd name="T57" fmla="*/ 66 h 1399"/>
                <a:gd name="T58" fmla="*/ 116 w 1392"/>
                <a:gd name="T59" fmla="*/ 93 h 1399"/>
                <a:gd name="T60" fmla="*/ 135 w 1392"/>
                <a:gd name="T61" fmla="*/ 150 h 1399"/>
                <a:gd name="T62" fmla="*/ 96 w 1392"/>
                <a:gd name="T63" fmla="*/ 161 h 1399"/>
                <a:gd name="T64" fmla="*/ 49 w 1392"/>
                <a:gd name="T65" fmla="*/ 161 h 1399"/>
                <a:gd name="T66" fmla="*/ 49 w 1392"/>
                <a:gd name="T67" fmla="*/ 220 h 1399"/>
                <a:gd name="T68" fmla="*/ 67 w 1392"/>
                <a:gd name="T69" fmla="*/ 269 h 1399"/>
                <a:gd name="T70" fmla="*/ 18 w 1392"/>
                <a:gd name="T71" fmla="*/ 282 h 1399"/>
                <a:gd name="T72" fmla="*/ 0 w 1392"/>
                <a:gd name="T73" fmla="*/ 327 h 1399"/>
                <a:gd name="T74" fmla="*/ 50 w 1392"/>
                <a:gd name="T75" fmla="*/ 352 h 1399"/>
                <a:gd name="T76" fmla="*/ 41 w 1392"/>
                <a:gd name="T77" fmla="*/ 395 h 1399"/>
                <a:gd name="T78" fmla="*/ 15 w 1392"/>
                <a:gd name="T79" fmla="*/ 458 h 1399"/>
                <a:gd name="T80" fmla="*/ 74 w 1392"/>
                <a:gd name="T81" fmla="*/ 470 h 1399"/>
                <a:gd name="T82" fmla="*/ 81 w 1392"/>
                <a:gd name="T83" fmla="*/ 511 h 1399"/>
                <a:gd name="T84" fmla="*/ 63 w 1392"/>
                <a:gd name="T85" fmla="*/ 553 h 1399"/>
                <a:gd name="T86" fmla="*/ 129 w 1392"/>
                <a:gd name="T87" fmla="*/ 572 h 1399"/>
                <a:gd name="T88" fmla="*/ 164 w 1392"/>
                <a:gd name="T89" fmla="*/ 586 h 1399"/>
                <a:gd name="T90" fmla="*/ 156 w 1392"/>
                <a:gd name="T91" fmla="*/ 648 h 1399"/>
                <a:gd name="T92" fmla="*/ 216 w 1392"/>
                <a:gd name="T93" fmla="*/ 650 h 1399"/>
                <a:gd name="T94" fmla="*/ 271 w 1392"/>
                <a:gd name="T95" fmla="*/ 635 h 1399"/>
                <a:gd name="T96" fmla="*/ 287 w 1392"/>
                <a:gd name="T97" fmla="*/ 687 h 1399"/>
                <a:gd name="T98" fmla="*/ 328 w 1392"/>
                <a:gd name="T99" fmla="*/ 699 h 1399"/>
                <a:gd name="T100" fmla="*/ 354 w 1392"/>
                <a:gd name="T101" fmla="*/ 650 h 1399"/>
                <a:gd name="T102" fmla="*/ 395 w 1392"/>
                <a:gd name="T103" fmla="*/ 659 h 1399"/>
                <a:gd name="T104" fmla="*/ 423 w 1392"/>
                <a:gd name="T105" fmla="*/ 693 h 1399"/>
                <a:gd name="T106" fmla="*/ 469 w 1392"/>
                <a:gd name="T107" fmla="*/ 654 h 1399"/>
                <a:gd name="T108" fmla="*/ 497 w 1392"/>
                <a:gd name="T109" fmla="*/ 604 h 1399"/>
                <a:gd name="T110" fmla="*/ 538 w 1392"/>
                <a:gd name="T111" fmla="*/ 633 h 1399"/>
                <a:gd name="T112" fmla="*/ 577 w 1392"/>
                <a:gd name="T113" fmla="*/ 611 h 1399"/>
                <a:gd name="T114" fmla="*/ 563 w 1392"/>
                <a:gd name="T115" fmla="*/ 551 h 1399"/>
                <a:gd name="T116" fmla="*/ 605 w 1392"/>
                <a:gd name="T117" fmla="*/ 539 h 1399"/>
                <a:gd name="T118" fmla="*/ 662 w 1392"/>
                <a:gd name="T119" fmla="*/ 509 h 1399"/>
                <a:gd name="T120" fmla="*/ 626 w 1392"/>
                <a:gd name="T121" fmla="*/ 459 h 1399"/>
                <a:gd name="T122" fmla="*/ 649 w 1392"/>
                <a:gd name="T123" fmla="*/ 423 h 1399"/>
                <a:gd name="T124" fmla="*/ 696 w 1392"/>
                <a:gd name="T125" fmla="*/ 399 h 139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392"/>
                <a:gd name="T190" fmla="*/ 0 h 1399"/>
                <a:gd name="T191" fmla="*/ 1392 w 1392"/>
                <a:gd name="T192" fmla="*/ 1399 h 139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392" h="1399">
                  <a:moveTo>
                    <a:pt x="894" y="687"/>
                  </a:moveTo>
                  <a:lnTo>
                    <a:pt x="894" y="687"/>
                  </a:lnTo>
                  <a:lnTo>
                    <a:pt x="892" y="708"/>
                  </a:lnTo>
                  <a:lnTo>
                    <a:pt x="889" y="729"/>
                  </a:lnTo>
                  <a:lnTo>
                    <a:pt x="884" y="749"/>
                  </a:lnTo>
                  <a:lnTo>
                    <a:pt x="877" y="769"/>
                  </a:lnTo>
                  <a:lnTo>
                    <a:pt x="868" y="787"/>
                  </a:lnTo>
                  <a:lnTo>
                    <a:pt x="858" y="805"/>
                  </a:lnTo>
                  <a:lnTo>
                    <a:pt x="845" y="821"/>
                  </a:lnTo>
                  <a:lnTo>
                    <a:pt x="832" y="835"/>
                  </a:lnTo>
                  <a:lnTo>
                    <a:pt x="818" y="849"/>
                  </a:lnTo>
                  <a:lnTo>
                    <a:pt x="801" y="861"/>
                  </a:lnTo>
                  <a:lnTo>
                    <a:pt x="784" y="871"/>
                  </a:lnTo>
                  <a:lnTo>
                    <a:pt x="765" y="880"/>
                  </a:lnTo>
                  <a:lnTo>
                    <a:pt x="746" y="888"/>
                  </a:lnTo>
                  <a:lnTo>
                    <a:pt x="726" y="893"/>
                  </a:lnTo>
                  <a:lnTo>
                    <a:pt x="705" y="896"/>
                  </a:lnTo>
                  <a:lnTo>
                    <a:pt x="683" y="897"/>
                  </a:lnTo>
                  <a:lnTo>
                    <a:pt x="662" y="896"/>
                  </a:lnTo>
                  <a:lnTo>
                    <a:pt x="641" y="893"/>
                  </a:lnTo>
                  <a:lnTo>
                    <a:pt x="621" y="888"/>
                  </a:lnTo>
                  <a:lnTo>
                    <a:pt x="601" y="880"/>
                  </a:lnTo>
                  <a:lnTo>
                    <a:pt x="584" y="871"/>
                  </a:lnTo>
                  <a:lnTo>
                    <a:pt x="567" y="861"/>
                  </a:lnTo>
                  <a:lnTo>
                    <a:pt x="550" y="849"/>
                  </a:lnTo>
                  <a:lnTo>
                    <a:pt x="535" y="835"/>
                  </a:lnTo>
                  <a:lnTo>
                    <a:pt x="521" y="821"/>
                  </a:lnTo>
                  <a:lnTo>
                    <a:pt x="509" y="805"/>
                  </a:lnTo>
                  <a:lnTo>
                    <a:pt x="499" y="787"/>
                  </a:lnTo>
                  <a:lnTo>
                    <a:pt x="490" y="769"/>
                  </a:lnTo>
                  <a:lnTo>
                    <a:pt x="482" y="749"/>
                  </a:lnTo>
                  <a:lnTo>
                    <a:pt x="477" y="729"/>
                  </a:lnTo>
                  <a:lnTo>
                    <a:pt x="474" y="708"/>
                  </a:lnTo>
                  <a:lnTo>
                    <a:pt x="473" y="687"/>
                  </a:lnTo>
                  <a:lnTo>
                    <a:pt x="474" y="665"/>
                  </a:lnTo>
                  <a:lnTo>
                    <a:pt x="477" y="645"/>
                  </a:lnTo>
                  <a:lnTo>
                    <a:pt x="482" y="624"/>
                  </a:lnTo>
                  <a:lnTo>
                    <a:pt x="490" y="605"/>
                  </a:lnTo>
                  <a:lnTo>
                    <a:pt x="499" y="586"/>
                  </a:lnTo>
                  <a:lnTo>
                    <a:pt x="509" y="570"/>
                  </a:lnTo>
                  <a:lnTo>
                    <a:pt x="521" y="553"/>
                  </a:lnTo>
                  <a:lnTo>
                    <a:pt x="535" y="538"/>
                  </a:lnTo>
                  <a:lnTo>
                    <a:pt x="550" y="525"/>
                  </a:lnTo>
                  <a:lnTo>
                    <a:pt x="567" y="512"/>
                  </a:lnTo>
                  <a:lnTo>
                    <a:pt x="584" y="502"/>
                  </a:lnTo>
                  <a:lnTo>
                    <a:pt x="601" y="493"/>
                  </a:lnTo>
                  <a:lnTo>
                    <a:pt x="621" y="486"/>
                  </a:lnTo>
                  <a:lnTo>
                    <a:pt x="641" y="481"/>
                  </a:lnTo>
                  <a:lnTo>
                    <a:pt x="662" y="478"/>
                  </a:lnTo>
                  <a:lnTo>
                    <a:pt x="683" y="477"/>
                  </a:lnTo>
                  <a:lnTo>
                    <a:pt x="705" y="478"/>
                  </a:lnTo>
                  <a:lnTo>
                    <a:pt x="726" y="481"/>
                  </a:lnTo>
                  <a:lnTo>
                    <a:pt x="746" y="486"/>
                  </a:lnTo>
                  <a:lnTo>
                    <a:pt x="765" y="493"/>
                  </a:lnTo>
                  <a:lnTo>
                    <a:pt x="784" y="502"/>
                  </a:lnTo>
                  <a:lnTo>
                    <a:pt x="801" y="512"/>
                  </a:lnTo>
                  <a:lnTo>
                    <a:pt x="818" y="525"/>
                  </a:lnTo>
                  <a:lnTo>
                    <a:pt x="832" y="538"/>
                  </a:lnTo>
                  <a:lnTo>
                    <a:pt x="845" y="553"/>
                  </a:lnTo>
                  <a:lnTo>
                    <a:pt x="858" y="570"/>
                  </a:lnTo>
                  <a:lnTo>
                    <a:pt x="868" y="586"/>
                  </a:lnTo>
                  <a:lnTo>
                    <a:pt x="877" y="605"/>
                  </a:lnTo>
                  <a:lnTo>
                    <a:pt x="884" y="624"/>
                  </a:lnTo>
                  <a:lnTo>
                    <a:pt x="889" y="645"/>
                  </a:lnTo>
                  <a:lnTo>
                    <a:pt x="892" y="665"/>
                  </a:lnTo>
                  <a:lnTo>
                    <a:pt x="894" y="687"/>
                  </a:lnTo>
                  <a:close/>
                  <a:moveTo>
                    <a:pt x="1392" y="730"/>
                  </a:moveTo>
                  <a:lnTo>
                    <a:pt x="1392" y="730"/>
                  </a:lnTo>
                  <a:lnTo>
                    <a:pt x="1376" y="717"/>
                  </a:lnTo>
                  <a:lnTo>
                    <a:pt x="1361" y="708"/>
                  </a:lnTo>
                  <a:lnTo>
                    <a:pt x="1346" y="700"/>
                  </a:lnTo>
                  <a:lnTo>
                    <a:pt x="1330" y="693"/>
                  </a:lnTo>
                  <a:lnTo>
                    <a:pt x="1317" y="689"/>
                  </a:lnTo>
                  <a:lnTo>
                    <a:pt x="1304" y="686"/>
                  </a:lnTo>
                  <a:lnTo>
                    <a:pt x="1291" y="683"/>
                  </a:lnTo>
                  <a:lnTo>
                    <a:pt x="1281" y="682"/>
                  </a:lnTo>
                  <a:lnTo>
                    <a:pt x="1279" y="652"/>
                  </a:lnTo>
                  <a:lnTo>
                    <a:pt x="1276" y="623"/>
                  </a:lnTo>
                  <a:lnTo>
                    <a:pt x="1285" y="620"/>
                  </a:lnTo>
                  <a:lnTo>
                    <a:pt x="1295" y="616"/>
                  </a:lnTo>
                  <a:lnTo>
                    <a:pt x="1309" y="610"/>
                  </a:lnTo>
                  <a:lnTo>
                    <a:pt x="1323" y="602"/>
                  </a:lnTo>
                  <a:lnTo>
                    <a:pt x="1338" y="590"/>
                  </a:lnTo>
                  <a:lnTo>
                    <a:pt x="1354" y="577"/>
                  </a:lnTo>
                  <a:lnTo>
                    <a:pt x="1369" y="562"/>
                  </a:lnTo>
                  <a:lnTo>
                    <a:pt x="1376" y="551"/>
                  </a:lnTo>
                  <a:lnTo>
                    <a:pt x="1384" y="542"/>
                  </a:lnTo>
                  <a:lnTo>
                    <a:pt x="1384" y="541"/>
                  </a:lnTo>
                  <a:lnTo>
                    <a:pt x="1366" y="475"/>
                  </a:lnTo>
                  <a:lnTo>
                    <a:pt x="1352" y="469"/>
                  </a:lnTo>
                  <a:lnTo>
                    <a:pt x="1336" y="465"/>
                  </a:lnTo>
                  <a:lnTo>
                    <a:pt x="1317" y="461"/>
                  </a:lnTo>
                  <a:lnTo>
                    <a:pt x="1295" y="457"/>
                  </a:lnTo>
                  <a:lnTo>
                    <a:pt x="1283" y="456"/>
                  </a:lnTo>
                  <a:lnTo>
                    <a:pt x="1272" y="455"/>
                  </a:lnTo>
                  <a:lnTo>
                    <a:pt x="1260" y="455"/>
                  </a:lnTo>
                  <a:lnTo>
                    <a:pt x="1249" y="456"/>
                  </a:lnTo>
                  <a:lnTo>
                    <a:pt x="1239" y="457"/>
                  </a:lnTo>
                  <a:lnTo>
                    <a:pt x="1229" y="460"/>
                  </a:lnTo>
                  <a:lnTo>
                    <a:pt x="1213" y="429"/>
                  </a:lnTo>
                  <a:lnTo>
                    <a:pt x="1196" y="400"/>
                  </a:lnTo>
                  <a:lnTo>
                    <a:pt x="1203" y="393"/>
                  </a:lnTo>
                  <a:lnTo>
                    <a:pt x="1211" y="383"/>
                  </a:lnTo>
                  <a:lnTo>
                    <a:pt x="1221" y="373"/>
                  </a:lnTo>
                  <a:lnTo>
                    <a:pt x="1229" y="361"/>
                  </a:lnTo>
                  <a:lnTo>
                    <a:pt x="1237" y="347"/>
                  </a:lnTo>
                  <a:lnTo>
                    <a:pt x="1244" y="332"/>
                  </a:lnTo>
                  <a:lnTo>
                    <a:pt x="1251" y="315"/>
                  </a:lnTo>
                  <a:lnTo>
                    <a:pt x="1256" y="295"/>
                  </a:lnTo>
                  <a:lnTo>
                    <a:pt x="1216" y="239"/>
                  </a:lnTo>
                  <a:lnTo>
                    <a:pt x="1205" y="238"/>
                  </a:lnTo>
                  <a:lnTo>
                    <a:pt x="1193" y="238"/>
                  </a:lnTo>
                  <a:lnTo>
                    <a:pt x="1171" y="239"/>
                  </a:lnTo>
                  <a:lnTo>
                    <a:pt x="1152" y="243"/>
                  </a:lnTo>
                  <a:lnTo>
                    <a:pt x="1134" y="247"/>
                  </a:lnTo>
                  <a:lnTo>
                    <a:pt x="1120" y="252"/>
                  </a:lnTo>
                  <a:lnTo>
                    <a:pt x="1107" y="258"/>
                  </a:lnTo>
                  <a:lnTo>
                    <a:pt x="1096" y="264"/>
                  </a:lnTo>
                  <a:lnTo>
                    <a:pt x="1087" y="270"/>
                  </a:lnTo>
                  <a:lnTo>
                    <a:pt x="1068" y="252"/>
                  </a:lnTo>
                  <a:lnTo>
                    <a:pt x="1047" y="237"/>
                  </a:lnTo>
                  <a:lnTo>
                    <a:pt x="1050" y="231"/>
                  </a:lnTo>
                  <a:lnTo>
                    <a:pt x="1055" y="221"/>
                  </a:lnTo>
                  <a:lnTo>
                    <a:pt x="1060" y="208"/>
                  </a:lnTo>
                  <a:lnTo>
                    <a:pt x="1065" y="192"/>
                  </a:lnTo>
                  <a:lnTo>
                    <a:pt x="1068" y="172"/>
                  </a:lnTo>
                  <a:lnTo>
                    <a:pt x="1069" y="161"/>
                  </a:lnTo>
                  <a:lnTo>
                    <a:pt x="1070" y="149"/>
                  </a:lnTo>
                  <a:lnTo>
                    <a:pt x="1070" y="136"/>
                  </a:lnTo>
                  <a:lnTo>
                    <a:pt x="1069" y="123"/>
                  </a:lnTo>
                  <a:lnTo>
                    <a:pt x="1067" y="110"/>
                  </a:lnTo>
                  <a:lnTo>
                    <a:pt x="1064" y="95"/>
                  </a:lnTo>
                  <a:lnTo>
                    <a:pt x="1002" y="64"/>
                  </a:lnTo>
                  <a:lnTo>
                    <a:pt x="990" y="69"/>
                  </a:lnTo>
                  <a:lnTo>
                    <a:pt x="979" y="75"/>
                  </a:lnTo>
                  <a:lnTo>
                    <a:pt x="968" y="80"/>
                  </a:lnTo>
                  <a:lnTo>
                    <a:pt x="959" y="87"/>
                  </a:lnTo>
                  <a:lnTo>
                    <a:pt x="943" y="99"/>
                  </a:lnTo>
                  <a:lnTo>
                    <a:pt x="928" y="113"/>
                  </a:lnTo>
                  <a:lnTo>
                    <a:pt x="918" y="126"/>
                  </a:lnTo>
                  <a:lnTo>
                    <a:pt x="909" y="137"/>
                  </a:lnTo>
                  <a:lnTo>
                    <a:pt x="903" y="148"/>
                  </a:lnTo>
                  <a:lnTo>
                    <a:pt x="899" y="155"/>
                  </a:lnTo>
                  <a:lnTo>
                    <a:pt x="844" y="135"/>
                  </a:lnTo>
                  <a:lnTo>
                    <a:pt x="844" y="124"/>
                  </a:lnTo>
                  <a:lnTo>
                    <a:pt x="843" y="111"/>
                  </a:lnTo>
                  <a:lnTo>
                    <a:pt x="840" y="93"/>
                  </a:lnTo>
                  <a:lnTo>
                    <a:pt x="835" y="73"/>
                  </a:lnTo>
                  <a:lnTo>
                    <a:pt x="831" y="62"/>
                  </a:lnTo>
                  <a:lnTo>
                    <a:pt x="826" y="50"/>
                  </a:lnTo>
                  <a:lnTo>
                    <a:pt x="820" y="38"/>
                  </a:lnTo>
                  <a:lnTo>
                    <a:pt x="813" y="26"/>
                  </a:lnTo>
                  <a:lnTo>
                    <a:pt x="804" y="13"/>
                  </a:lnTo>
                  <a:lnTo>
                    <a:pt x="794" y="1"/>
                  </a:lnTo>
                  <a:lnTo>
                    <a:pt x="724" y="0"/>
                  </a:lnTo>
                  <a:lnTo>
                    <a:pt x="711" y="18"/>
                  </a:lnTo>
                  <a:lnTo>
                    <a:pt x="700" y="35"/>
                  </a:lnTo>
                  <a:lnTo>
                    <a:pt x="692" y="52"/>
                  </a:lnTo>
                  <a:lnTo>
                    <a:pt x="685" y="69"/>
                  </a:lnTo>
                  <a:lnTo>
                    <a:pt x="680" y="83"/>
                  </a:lnTo>
                  <a:lnTo>
                    <a:pt x="677" y="97"/>
                  </a:lnTo>
                  <a:lnTo>
                    <a:pt x="675" y="109"/>
                  </a:lnTo>
                  <a:lnTo>
                    <a:pt x="675" y="119"/>
                  </a:lnTo>
                  <a:lnTo>
                    <a:pt x="648" y="121"/>
                  </a:lnTo>
                  <a:lnTo>
                    <a:pt x="622" y="123"/>
                  </a:lnTo>
                  <a:lnTo>
                    <a:pt x="619" y="115"/>
                  </a:lnTo>
                  <a:lnTo>
                    <a:pt x="614" y="104"/>
                  </a:lnTo>
                  <a:lnTo>
                    <a:pt x="608" y="91"/>
                  </a:lnTo>
                  <a:lnTo>
                    <a:pt x="599" y="77"/>
                  </a:lnTo>
                  <a:lnTo>
                    <a:pt x="588" y="62"/>
                  </a:lnTo>
                  <a:lnTo>
                    <a:pt x="574" y="46"/>
                  </a:lnTo>
                  <a:lnTo>
                    <a:pt x="566" y="39"/>
                  </a:lnTo>
                  <a:lnTo>
                    <a:pt x="557" y="31"/>
                  </a:lnTo>
                  <a:lnTo>
                    <a:pt x="547" y="24"/>
                  </a:lnTo>
                  <a:lnTo>
                    <a:pt x="537" y="16"/>
                  </a:lnTo>
                  <a:lnTo>
                    <a:pt x="470" y="36"/>
                  </a:lnTo>
                  <a:lnTo>
                    <a:pt x="465" y="47"/>
                  </a:lnTo>
                  <a:lnTo>
                    <a:pt x="462" y="58"/>
                  </a:lnTo>
                  <a:lnTo>
                    <a:pt x="456" y="79"/>
                  </a:lnTo>
                  <a:lnTo>
                    <a:pt x="453" y="99"/>
                  </a:lnTo>
                  <a:lnTo>
                    <a:pt x="452" y="117"/>
                  </a:lnTo>
                  <a:lnTo>
                    <a:pt x="452" y="133"/>
                  </a:lnTo>
                  <a:lnTo>
                    <a:pt x="454" y="148"/>
                  </a:lnTo>
                  <a:lnTo>
                    <a:pt x="456" y="160"/>
                  </a:lnTo>
                  <a:lnTo>
                    <a:pt x="458" y="169"/>
                  </a:lnTo>
                  <a:lnTo>
                    <a:pt x="430" y="182"/>
                  </a:lnTo>
                  <a:lnTo>
                    <a:pt x="404" y="197"/>
                  </a:lnTo>
                  <a:lnTo>
                    <a:pt x="397" y="190"/>
                  </a:lnTo>
                  <a:lnTo>
                    <a:pt x="389" y="181"/>
                  </a:lnTo>
                  <a:lnTo>
                    <a:pt x="378" y="172"/>
                  </a:lnTo>
                  <a:lnTo>
                    <a:pt x="365" y="162"/>
                  </a:lnTo>
                  <a:lnTo>
                    <a:pt x="349" y="153"/>
                  </a:lnTo>
                  <a:lnTo>
                    <a:pt x="331" y="143"/>
                  </a:lnTo>
                  <a:lnTo>
                    <a:pt x="321" y="139"/>
                  </a:lnTo>
                  <a:lnTo>
                    <a:pt x="309" y="136"/>
                  </a:lnTo>
                  <a:lnTo>
                    <a:pt x="298" y="132"/>
                  </a:lnTo>
                  <a:lnTo>
                    <a:pt x="286" y="130"/>
                  </a:lnTo>
                  <a:lnTo>
                    <a:pt x="231" y="173"/>
                  </a:lnTo>
                  <a:lnTo>
                    <a:pt x="231" y="186"/>
                  </a:lnTo>
                  <a:lnTo>
                    <a:pt x="232" y="197"/>
                  </a:lnTo>
                  <a:lnTo>
                    <a:pt x="234" y="219"/>
                  </a:lnTo>
                  <a:lnTo>
                    <a:pt x="240" y="239"/>
                  </a:lnTo>
                  <a:lnTo>
                    <a:pt x="245" y="256"/>
                  </a:lnTo>
                  <a:lnTo>
                    <a:pt x="252" y="272"/>
                  </a:lnTo>
                  <a:lnTo>
                    <a:pt x="258" y="284"/>
                  </a:lnTo>
                  <a:lnTo>
                    <a:pt x="265" y="294"/>
                  </a:lnTo>
                  <a:lnTo>
                    <a:pt x="270" y="301"/>
                  </a:lnTo>
                  <a:lnTo>
                    <a:pt x="254" y="320"/>
                  </a:lnTo>
                  <a:lnTo>
                    <a:pt x="237" y="339"/>
                  </a:lnTo>
                  <a:lnTo>
                    <a:pt x="231" y="336"/>
                  </a:lnTo>
                  <a:lnTo>
                    <a:pt x="222" y="331"/>
                  </a:lnTo>
                  <a:lnTo>
                    <a:pt x="209" y="326"/>
                  </a:lnTo>
                  <a:lnTo>
                    <a:pt x="191" y="322"/>
                  </a:lnTo>
                  <a:lnTo>
                    <a:pt x="172" y="318"/>
                  </a:lnTo>
                  <a:lnTo>
                    <a:pt x="162" y="317"/>
                  </a:lnTo>
                  <a:lnTo>
                    <a:pt x="149" y="317"/>
                  </a:lnTo>
                  <a:lnTo>
                    <a:pt x="137" y="317"/>
                  </a:lnTo>
                  <a:lnTo>
                    <a:pt x="125" y="318"/>
                  </a:lnTo>
                  <a:lnTo>
                    <a:pt x="111" y="320"/>
                  </a:lnTo>
                  <a:lnTo>
                    <a:pt x="97" y="322"/>
                  </a:lnTo>
                  <a:lnTo>
                    <a:pt x="65" y="383"/>
                  </a:lnTo>
                  <a:lnTo>
                    <a:pt x="69" y="395"/>
                  </a:lnTo>
                  <a:lnTo>
                    <a:pt x="74" y="405"/>
                  </a:lnTo>
                  <a:lnTo>
                    <a:pt x="87" y="424"/>
                  </a:lnTo>
                  <a:lnTo>
                    <a:pt x="98" y="441"/>
                  </a:lnTo>
                  <a:lnTo>
                    <a:pt x="110" y="454"/>
                  </a:lnTo>
                  <a:lnTo>
                    <a:pt x="123" y="465"/>
                  </a:lnTo>
                  <a:lnTo>
                    <a:pt x="134" y="474"/>
                  </a:lnTo>
                  <a:lnTo>
                    <a:pt x="144" y="481"/>
                  </a:lnTo>
                  <a:lnTo>
                    <a:pt x="152" y="486"/>
                  </a:lnTo>
                  <a:lnTo>
                    <a:pt x="142" y="512"/>
                  </a:lnTo>
                  <a:lnTo>
                    <a:pt x="133" y="539"/>
                  </a:lnTo>
                  <a:lnTo>
                    <a:pt x="125" y="539"/>
                  </a:lnTo>
                  <a:lnTo>
                    <a:pt x="113" y="540"/>
                  </a:lnTo>
                  <a:lnTo>
                    <a:pt x="99" y="541"/>
                  </a:lnTo>
                  <a:lnTo>
                    <a:pt x="83" y="545"/>
                  </a:lnTo>
                  <a:lnTo>
                    <a:pt x="64" y="550"/>
                  </a:lnTo>
                  <a:lnTo>
                    <a:pt x="45" y="559"/>
                  </a:lnTo>
                  <a:lnTo>
                    <a:pt x="35" y="564"/>
                  </a:lnTo>
                  <a:lnTo>
                    <a:pt x="24" y="570"/>
                  </a:lnTo>
                  <a:lnTo>
                    <a:pt x="13" y="577"/>
                  </a:lnTo>
                  <a:lnTo>
                    <a:pt x="3" y="585"/>
                  </a:lnTo>
                  <a:lnTo>
                    <a:pt x="0" y="654"/>
                  </a:lnTo>
                  <a:lnTo>
                    <a:pt x="15" y="667"/>
                  </a:lnTo>
                  <a:lnTo>
                    <a:pt x="30" y="677"/>
                  </a:lnTo>
                  <a:lnTo>
                    <a:pt x="46" y="687"/>
                  </a:lnTo>
                  <a:lnTo>
                    <a:pt x="60" y="694"/>
                  </a:lnTo>
                  <a:lnTo>
                    <a:pt x="74" y="699"/>
                  </a:lnTo>
                  <a:lnTo>
                    <a:pt x="88" y="703"/>
                  </a:lnTo>
                  <a:lnTo>
                    <a:pt x="99" y="705"/>
                  </a:lnTo>
                  <a:lnTo>
                    <a:pt x="109" y="707"/>
                  </a:lnTo>
                  <a:lnTo>
                    <a:pt x="110" y="742"/>
                  </a:lnTo>
                  <a:lnTo>
                    <a:pt x="113" y="775"/>
                  </a:lnTo>
                  <a:lnTo>
                    <a:pt x="104" y="779"/>
                  </a:lnTo>
                  <a:lnTo>
                    <a:pt x="93" y="784"/>
                  </a:lnTo>
                  <a:lnTo>
                    <a:pt x="81" y="790"/>
                  </a:lnTo>
                  <a:lnTo>
                    <a:pt x="67" y="798"/>
                  </a:lnTo>
                  <a:lnTo>
                    <a:pt x="54" y="808"/>
                  </a:lnTo>
                  <a:lnTo>
                    <a:pt x="41" y="820"/>
                  </a:lnTo>
                  <a:lnTo>
                    <a:pt x="27" y="833"/>
                  </a:lnTo>
                  <a:lnTo>
                    <a:pt x="14" y="850"/>
                  </a:lnTo>
                  <a:lnTo>
                    <a:pt x="29" y="917"/>
                  </a:lnTo>
                  <a:lnTo>
                    <a:pt x="50" y="926"/>
                  </a:lnTo>
                  <a:lnTo>
                    <a:pt x="70" y="934"/>
                  </a:lnTo>
                  <a:lnTo>
                    <a:pt x="89" y="938"/>
                  </a:lnTo>
                  <a:lnTo>
                    <a:pt x="106" y="940"/>
                  </a:lnTo>
                  <a:lnTo>
                    <a:pt x="122" y="941"/>
                  </a:lnTo>
                  <a:lnTo>
                    <a:pt x="136" y="941"/>
                  </a:lnTo>
                  <a:lnTo>
                    <a:pt x="148" y="940"/>
                  </a:lnTo>
                  <a:lnTo>
                    <a:pt x="159" y="939"/>
                  </a:lnTo>
                  <a:lnTo>
                    <a:pt x="172" y="966"/>
                  </a:lnTo>
                  <a:lnTo>
                    <a:pt x="186" y="994"/>
                  </a:lnTo>
                  <a:lnTo>
                    <a:pt x="179" y="1001"/>
                  </a:lnTo>
                  <a:lnTo>
                    <a:pt x="171" y="1011"/>
                  </a:lnTo>
                  <a:lnTo>
                    <a:pt x="162" y="1022"/>
                  </a:lnTo>
                  <a:lnTo>
                    <a:pt x="153" y="1034"/>
                  </a:lnTo>
                  <a:lnTo>
                    <a:pt x="145" y="1049"/>
                  </a:lnTo>
                  <a:lnTo>
                    <a:pt x="137" y="1066"/>
                  </a:lnTo>
                  <a:lnTo>
                    <a:pt x="131" y="1085"/>
                  </a:lnTo>
                  <a:lnTo>
                    <a:pt x="126" y="1106"/>
                  </a:lnTo>
                  <a:lnTo>
                    <a:pt x="126" y="1107"/>
                  </a:lnTo>
                  <a:lnTo>
                    <a:pt x="169" y="1160"/>
                  </a:lnTo>
                  <a:lnTo>
                    <a:pt x="190" y="1160"/>
                  </a:lnTo>
                  <a:lnTo>
                    <a:pt x="210" y="1158"/>
                  </a:lnTo>
                  <a:lnTo>
                    <a:pt x="227" y="1155"/>
                  </a:lnTo>
                  <a:lnTo>
                    <a:pt x="244" y="1150"/>
                  </a:lnTo>
                  <a:lnTo>
                    <a:pt x="258" y="1145"/>
                  </a:lnTo>
                  <a:lnTo>
                    <a:pt x="270" y="1139"/>
                  </a:lnTo>
                  <a:lnTo>
                    <a:pt x="282" y="1132"/>
                  </a:lnTo>
                  <a:lnTo>
                    <a:pt x="290" y="1127"/>
                  </a:lnTo>
                  <a:lnTo>
                    <a:pt x="310" y="1147"/>
                  </a:lnTo>
                  <a:lnTo>
                    <a:pt x="333" y="1164"/>
                  </a:lnTo>
                  <a:lnTo>
                    <a:pt x="328" y="1172"/>
                  </a:lnTo>
                  <a:lnTo>
                    <a:pt x="324" y="1184"/>
                  </a:lnTo>
                  <a:lnTo>
                    <a:pt x="318" y="1197"/>
                  </a:lnTo>
                  <a:lnTo>
                    <a:pt x="314" y="1213"/>
                  </a:lnTo>
                  <a:lnTo>
                    <a:pt x="311" y="1231"/>
                  </a:lnTo>
                  <a:lnTo>
                    <a:pt x="309" y="1251"/>
                  </a:lnTo>
                  <a:lnTo>
                    <a:pt x="309" y="1273"/>
                  </a:lnTo>
                  <a:lnTo>
                    <a:pt x="310" y="1285"/>
                  </a:lnTo>
                  <a:lnTo>
                    <a:pt x="312" y="1297"/>
                  </a:lnTo>
                  <a:lnTo>
                    <a:pt x="372" y="1332"/>
                  </a:lnTo>
                  <a:lnTo>
                    <a:pt x="384" y="1328"/>
                  </a:lnTo>
                  <a:lnTo>
                    <a:pt x="395" y="1323"/>
                  </a:lnTo>
                  <a:lnTo>
                    <a:pt x="406" y="1318"/>
                  </a:lnTo>
                  <a:lnTo>
                    <a:pt x="415" y="1313"/>
                  </a:lnTo>
                  <a:lnTo>
                    <a:pt x="431" y="1301"/>
                  </a:lnTo>
                  <a:lnTo>
                    <a:pt x="446" y="1289"/>
                  </a:lnTo>
                  <a:lnTo>
                    <a:pt x="458" y="1277"/>
                  </a:lnTo>
                  <a:lnTo>
                    <a:pt x="467" y="1267"/>
                  </a:lnTo>
                  <a:lnTo>
                    <a:pt x="474" y="1257"/>
                  </a:lnTo>
                  <a:lnTo>
                    <a:pt x="479" y="1249"/>
                  </a:lnTo>
                  <a:lnTo>
                    <a:pt x="510" y="1261"/>
                  </a:lnTo>
                  <a:lnTo>
                    <a:pt x="542" y="1270"/>
                  </a:lnTo>
                  <a:lnTo>
                    <a:pt x="542" y="1280"/>
                  </a:lnTo>
                  <a:lnTo>
                    <a:pt x="543" y="1291"/>
                  </a:lnTo>
                  <a:lnTo>
                    <a:pt x="545" y="1306"/>
                  </a:lnTo>
                  <a:lnTo>
                    <a:pt x="549" y="1322"/>
                  </a:lnTo>
                  <a:lnTo>
                    <a:pt x="554" y="1338"/>
                  </a:lnTo>
                  <a:lnTo>
                    <a:pt x="562" y="1357"/>
                  </a:lnTo>
                  <a:lnTo>
                    <a:pt x="573" y="1375"/>
                  </a:lnTo>
                  <a:lnTo>
                    <a:pt x="579" y="1386"/>
                  </a:lnTo>
                  <a:lnTo>
                    <a:pt x="586" y="1395"/>
                  </a:lnTo>
                  <a:lnTo>
                    <a:pt x="656" y="1399"/>
                  </a:lnTo>
                  <a:lnTo>
                    <a:pt x="656" y="1398"/>
                  </a:lnTo>
                  <a:lnTo>
                    <a:pt x="668" y="1384"/>
                  </a:lnTo>
                  <a:lnTo>
                    <a:pt x="679" y="1368"/>
                  </a:lnTo>
                  <a:lnTo>
                    <a:pt x="689" y="1353"/>
                  </a:lnTo>
                  <a:lnTo>
                    <a:pt x="695" y="1338"/>
                  </a:lnTo>
                  <a:lnTo>
                    <a:pt x="701" y="1325"/>
                  </a:lnTo>
                  <a:lnTo>
                    <a:pt x="705" y="1313"/>
                  </a:lnTo>
                  <a:lnTo>
                    <a:pt x="707" y="1301"/>
                  </a:lnTo>
                  <a:lnTo>
                    <a:pt x="709" y="1290"/>
                  </a:lnTo>
                  <a:lnTo>
                    <a:pt x="742" y="1288"/>
                  </a:lnTo>
                  <a:lnTo>
                    <a:pt x="775" y="1285"/>
                  </a:lnTo>
                  <a:lnTo>
                    <a:pt x="778" y="1295"/>
                  </a:lnTo>
                  <a:lnTo>
                    <a:pt x="783" y="1307"/>
                  </a:lnTo>
                  <a:lnTo>
                    <a:pt x="789" y="1318"/>
                  </a:lnTo>
                  <a:lnTo>
                    <a:pt x="796" y="1331"/>
                  </a:lnTo>
                  <a:lnTo>
                    <a:pt x="805" y="1345"/>
                  </a:lnTo>
                  <a:lnTo>
                    <a:pt x="818" y="1359"/>
                  </a:lnTo>
                  <a:lnTo>
                    <a:pt x="831" y="1372"/>
                  </a:lnTo>
                  <a:lnTo>
                    <a:pt x="846" y="1386"/>
                  </a:lnTo>
                  <a:lnTo>
                    <a:pt x="915" y="1371"/>
                  </a:lnTo>
                  <a:lnTo>
                    <a:pt x="920" y="1360"/>
                  </a:lnTo>
                  <a:lnTo>
                    <a:pt x="925" y="1350"/>
                  </a:lnTo>
                  <a:lnTo>
                    <a:pt x="932" y="1328"/>
                  </a:lnTo>
                  <a:lnTo>
                    <a:pt x="937" y="1309"/>
                  </a:lnTo>
                  <a:lnTo>
                    <a:pt x="940" y="1290"/>
                  </a:lnTo>
                  <a:lnTo>
                    <a:pt x="941" y="1274"/>
                  </a:lnTo>
                  <a:lnTo>
                    <a:pt x="940" y="1260"/>
                  </a:lnTo>
                  <a:lnTo>
                    <a:pt x="939" y="1247"/>
                  </a:lnTo>
                  <a:lnTo>
                    <a:pt x="938" y="1238"/>
                  </a:lnTo>
                  <a:lnTo>
                    <a:pt x="965" y="1225"/>
                  </a:lnTo>
                  <a:lnTo>
                    <a:pt x="993" y="1209"/>
                  </a:lnTo>
                  <a:lnTo>
                    <a:pt x="1000" y="1217"/>
                  </a:lnTo>
                  <a:lnTo>
                    <a:pt x="1009" y="1226"/>
                  </a:lnTo>
                  <a:lnTo>
                    <a:pt x="1020" y="1234"/>
                  </a:lnTo>
                  <a:lnTo>
                    <a:pt x="1031" y="1242"/>
                  </a:lnTo>
                  <a:lnTo>
                    <a:pt x="1044" y="1251"/>
                  </a:lnTo>
                  <a:lnTo>
                    <a:pt x="1059" y="1259"/>
                  </a:lnTo>
                  <a:lnTo>
                    <a:pt x="1076" y="1266"/>
                  </a:lnTo>
                  <a:lnTo>
                    <a:pt x="1094" y="1272"/>
                  </a:lnTo>
                  <a:lnTo>
                    <a:pt x="1152" y="1234"/>
                  </a:lnTo>
                  <a:lnTo>
                    <a:pt x="1153" y="1222"/>
                  </a:lnTo>
                  <a:lnTo>
                    <a:pt x="1154" y="1210"/>
                  </a:lnTo>
                  <a:lnTo>
                    <a:pt x="1153" y="1188"/>
                  </a:lnTo>
                  <a:lnTo>
                    <a:pt x="1150" y="1168"/>
                  </a:lnTo>
                  <a:lnTo>
                    <a:pt x="1146" y="1151"/>
                  </a:lnTo>
                  <a:lnTo>
                    <a:pt x="1141" y="1136"/>
                  </a:lnTo>
                  <a:lnTo>
                    <a:pt x="1135" y="1122"/>
                  </a:lnTo>
                  <a:lnTo>
                    <a:pt x="1130" y="1111"/>
                  </a:lnTo>
                  <a:lnTo>
                    <a:pt x="1125" y="1103"/>
                  </a:lnTo>
                  <a:lnTo>
                    <a:pt x="1143" y="1082"/>
                  </a:lnTo>
                  <a:lnTo>
                    <a:pt x="1160" y="1062"/>
                  </a:lnTo>
                  <a:lnTo>
                    <a:pt x="1169" y="1066"/>
                  </a:lnTo>
                  <a:lnTo>
                    <a:pt x="1181" y="1070"/>
                  </a:lnTo>
                  <a:lnTo>
                    <a:pt x="1194" y="1074"/>
                  </a:lnTo>
                  <a:lnTo>
                    <a:pt x="1209" y="1078"/>
                  </a:lnTo>
                  <a:lnTo>
                    <a:pt x="1227" y="1080"/>
                  </a:lnTo>
                  <a:lnTo>
                    <a:pt x="1245" y="1081"/>
                  </a:lnTo>
                  <a:lnTo>
                    <a:pt x="1266" y="1081"/>
                  </a:lnTo>
                  <a:lnTo>
                    <a:pt x="1287" y="1078"/>
                  </a:lnTo>
                  <a:lnTo>
                    <a:pt x="1288" y="1078"/>
                  </a:lnTo>
                  <a:lnTo>
                    <a:pt x="1323" y="1019"/>
                  </a:lnTo>
                  <a:lnTo>
                    <a:pt x="1323" y="1018"/>
                  </a:lnTo>
                  <a:lnTo>
                    <a:pt x="1319" y="1007"/>
                  </a:lnTo>
                  <a:lnTo>
                    <a:pt x="1314" y="997"/>
                  </a:lnTo>
                  <a:lnTo>
                    <a:pt x="1305" y="978"/>
                  </a:lnTo>
                  <a:lnTo>
                    <a:pt x="1293" y="962"/>
                  </a:lnTo>
                  <a:lnTo>
                    <a:pt x="1282" y="948"/>
                  </a:lnTo>
                  <a:lnTo>
                    <a:pt x="1271" y="937"/>
                  </a:lnTo>
                  <a:lnTo>
                    <a:pt x="1260" y="928"/>
                  </a:lnTo>
                  <a:lnTo>
                    <a:pt x="1251" y="919"/>
                  </a:lnTo>
                  <a:lnTo>
                    <a:pt x="1243" y="914"/>
                  </a:lnTo>
                  <a:lnTo>
                    <a:pt x="1254" y="882"/>
                  </a:lnTo>
                  <a:lnTo>
                    <a:pt x="1264" y="851"/>
                  </a:lnTo>
                  <a:lnTo>
                    <a:pt x="1272" y="850"/>
                  </a:lnTo>
                  <a:lnTo>
                    <a:pt x="1283" y="849"/>
                  </a:lnTo>
                  <a:lnTo>
                    <a:pt x="1297" y="847"/>
                  </a:lnTo>
                  <a:lnTo>
                    <a:pt x="1314" y="842"/>
                  </a:lnTo>
                  <a:lnTo>
                    <a:pt x="1332" y="836"/>
                  </a:lnTo>
                  <a:lnTo>
                    <a:pt x="1352" y="827"/>
                  </a:lnTo>
                  <a:lnTo>
                    <a:pt x="1361" y="822"/>
                  </a:lnTo>
                  <a:lnTo>
                    <a:pt x="1371" y="816"/>
                  </a:lnTo>
                  <a:lnTo>
                    <a:pt x="1381" y="808"/>
                  </a:lnTo>
                  <a:lnTo>
                    <a:pt x="1392" y="799"/>
                  </a:lnTo>
                  <a:lnTo>
                    <a:pt x="1392" y="730"/>
                  </a:lnTo>
                  <a:close/>
                </a:path>
              </a:pathLst>
            </a:custGeom>
            <a:solidFill>
              <a:srgbClr val="87D2F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51"/>
            <p:cNvSpPr>
              <a:spLocks/>
            </p:cNvSpPr>
            <p:nvPr/>
          </p:nvSpPr>
          <p:spPr bwMode="auto">
            <a:xfrm>
              <a:off x="4613" y="3491"/>
              <a:ext cx="311" cy="310"/>
            </a:xfrm>
            <a:custGeom>
              <a:avLst/>
              <a:gdLst>
                <a:gd name="T0" fmla="*/ 310 w 621"/>
                <a:gd name="T1" fmla="*/ 163 h 621"/>
                <a:gd name="T2" fmla="*/ 308 w 621"/>
                <a:gd name="T3" fmla="*/ 186 h 621"/>
                <a:gd name="T4" fmla="*/ 301 w 621"/>
                <a:gd name="T5" fmla="*/ 208 h 621"/>
                <a:gd name="T6" fmla="*/ 292 w 621"/>
                <a:gd name="T7" fmla="*/ 229 h 621"/>
                <a:gd name="T8" fmla="*/ 280 w 621"/>
                <a:gd name="T9" fmla="*/ 248 h 621"/>
                <a:gd name="T10" fmla="*/ 265 w 621"/>
                <a:gd name="T11" fmla="*/ 265 h 621"/>
                <a:gd name="T12" fmla="*/ 248 w 621"/>
                <a:gd name="T13" fmla="*/ 280 h 621"/>
                <a:gd name="T14" fmla="*/ 229 w 621"/>
                <a:gd name="T15" fmla="*/ 291 h 621"/>
                <a:gd name="T16" fmla="*/ 209 w 621"/>
                <a:gd name="T17" fmla="*/ 301 h 621"/>
                <a:gd name="T18" fmla="*/ 187 w 621"/>
                <a:gd name="T19" fmla="*/ 307 h 621"/>
                <a:gd name="T20" fmla="*/ 163 w 621"/>
                <a:gd name="T21" fmla="*/ 310 h 621"/>
                <a:gd name="T22" fmla="*/ 147 w 621"/>
                <a:gd name="T23" fmla="*/ 310 h 621"/>
                <a:gd name="T24" fmla="*/ 124 w 621"/>
                <a:gd name="T25" fmla="*/ 307 h 621"/>
                <a:gd name="T26" fmla="*/ 102 w 621"/>
                <a:gd name="T27" fmla="*/ 301 h 621"/>
                <a:gd name="T28" fmla="*/ 81 w 621"/>
                <a:gd name="T29" fmla="*/ 291 h 621"/>
                <a:gd name="T30" fmla="*/ 62 w 621"/>
                <a:gd name="T31" fmla="*/ 280 h 621"/>
                <a:gd name="T32" fmla="*/ 45 w 621"/>
                <a:gd name="T33" fmla="*/ 265 h 621"/>
                <a:gd name="T34" fmla="*/ 31 w 621"/>
                <a:gd name="T35" fmla="*/ 248 h 621"/>
                <a:gd name="T36" fmla="*/ 19 w 621"/>
                <a:gd name="T37" fmla="*/ 229 h 621"/>
                <a:gd name="T38" fmla="*/ 9 w 621"/>
                <a:gd name="T39" fmla="*/ 208 h 621"/>
                <a:gd name="T40" fmla="*/ 3 w 621"/>
                <a:gd name="T41" fmla="*/ 186 h 621"/>
                <a:gd name="T42" fmla="*/ 0 w 621"/>
                <a:gd name="T43" fmla="*/ 163 h 621"/>
                <a:gd name="T44" fmla="*/ 0 w 621"/>
                <a:gd name="T45" fmla="*/ 147 h 621"/>
                <a:gd name="T46" fmla="*/ 3 w 621"/>
                <a:gd name="T47" fmla="*/ 124 h 621"/>
                <a:gd name="T48" fmla="*/ 9 w 621"/>
                <a:gd name="T49" fmla="*/ 102 h 621"/>
                <a:gd name="T50" fmla="*/ 19 w 621"/>
                <a:gd name="T51" fmla="*/ 81 h 621"/>
                <a:gd name="T52" fmla="*/ 31 w 621"/>
                <a:gd name="T53" fmla="*/ 62 h 621"/>
                <a:gd name="T54" fmla="*/ 45 w 621"/>
                <a:gd name="T55" fmla="*/ 45 h 621"/>
                <a:gd name="T56" fmla="*/ 62 w 621"/>
                <a:gd name="T57" fmla="*/ 31 h 621"/>
                <a:gd name="T58" fmla="*/ 81 w 621"/>
                <a:gd name="T59" fmla="*/ 18 h 621"/>
                <a:gd name="T60" fmla="*/ 102 w 621"/>
                <a:gd name="T61" fmla="*/ 9 h 621"/>
                <a:gd name="T62" fmla="*/ 124 w 621"/>
                <a:gd name="T63" fmla="*/ 3 h 621"/>
                <a:gd name="T64" fmla="*/ 147 w 621"/>
                <a:gd name="T65" fmla="*/ 0 h 621"/>
                <a:gd name="T66" fmla="*/ 163 w 621"/>
                <a:gd name="T67" fmla="*/ 0 h 621"/>
                <a:gd name="T68" fmla="*/ 187 w 621"/>
                <a:gd name="T69" fmla="*/ 3 h 621"/>
                <a:gd name="T70" fmla="*/ 209 w 621"/>
                <a:gd name="T71" fmla="*/ 9 h 621"/>
                <a:gd name="T72" fmla="*/ 229 w 621"/>
                <a:gd name="T73" fmla="*/ 18 h 621"/>
                <a:gd name="T74" fmla="*/ 248 w 621"/>
                <a:gd name="T75" fmla="*/ 31 h 621"/>
                <a:gd name="T76" fmla="*/ 265 w 621"/>
                <a:gd name="T77" fmla="*/ 45 h 621"/>
                <a:gd name="T78" fmla="*/ 280 w 621"/>
                <a:gd name="T79" fmla="*/ 62 h 621"/>
                <a:gd name="T80" fmla="*/ 292 w 621"/>
                <a:gd name="T81" fmla="*/ 81 h 621"/>
                <a:gd name="T82" fmla="*/ 301 w 621"/>
                <a:gd name="T83" fmla="*/ 102 h 621"/>
                <a:gd name="T84" fmla="*/ 308 w 621"/>
                <a:gd name="T85" fmla="*/ 124 h 621"/>
                <a:gd name="T86" fmla="*/ 310 w 621"/>
                <a:gd name="T87" fmla="*/ 147 h 62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621"/>
                <a:gd name="T134" fmla="*/ 621 w 621"/>
                <a:gd name="T135" fmla="*/ 621 h 62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621">
                  <a:moveTo>
                    <a:pt x="621" y="311"/>
                  </a:moveTo>
                  <a:lnTo>
                    <a:pt x="621" y="311"/>
                  </a:lnTo>
                  <a:lnTo>
                    <a:pt x="620" y="326"/>
                  </a:lnTo>
                  <a:lnTo>
                    <a:pt x="619" y="343"/>
                  </a:lnTo>
                  <a:lnTo>
                    <a:pt x="617" y="358"/>
                  </a:lnTo>
                  <a:lnTo>
                    <a:pt x="615" y="373"/>
                  </a:lnTo>
                  <a:lnTo>
                    <a:pt x="611" y="388"/>
                  </a:lnTo>
                  <a:lnTo>
                    <a:pt x="607" y="403"/>
                  </a:lnTo>
                  <a:lnTo>
                    <a:pt x="602" y="417"/>
                  </a:lnTo>
                  <a:lnTo>
                    <a:pt x="596" y="432"/>
                  </a:lnTo>
                  <a:lnTo>
                    <a:pt x="590" y="445"/>
                  </a:lnTo>
                  <a:lnTo>
                    <a:pt x="583" y="458"/>
                  </a:lnTo>
                  <a:lnTo>
                    <a:pt x="576" y="472"/>
                  </a:lnTo>
                  <a:lnTo>
                    <a:pt x="568" y="484"/>
                  </a:lnTo>
                  <a:lnTo>
                    <a:pt x="560" y="496"/>
                  </a:lnTo>
                  <a:lnTo>
                    <a:pt x="550" y="509"/>
                  </a:lnTo>
                  <a:lnTo>
                    <a:pt x="540" y="520"/>
                  </a:lnTo>
                  <a:lnTo>
                    <a:pt x="530" y="530"/>
                  </a:lnTo>
                  <a:lnTo>
                    <a:pt x="518" y="540"/>
                  </a:lnTo>
                  <a:lnTo>
                    <a:pt x="507" y="551"/>
                  </a:lnTo>
                  <a:lnTo>
                    <a:pt x="496" y="560"/>
                  </a:lnTo>
                  <a:lnTo>
                    <a:pt x="484" y="568"/>
                  </a:lnTo>
                  <a:lnTo>
                    <a:pt x="471" y="576"/>
                  </a:lnTo>
                  <a:lnTo>
                    <a:pt x="458" y="583"/>
                  </a:lnTo>
                  <a:lnTo>
                    <a:pt x="445" y="591"/>
                  </a:lnTo>
                  <a:lnTo>
                    <a:pt x="431" y="597"/>
                  </a:lnTo>
                  <a:lnTo>
                    <a:pt x="417" y="602"/>
                  </a:lnTo>
                  <a:lnTo>
                    <a:pt x="403" y="607"/>
                  </a:lnTo>
                  <a:lnTo>
                    <a:pt x="387" y="611"/>
                  </a:lnTo>
                  <a:lnTo>
                    <a:pt x="373" y="615"/>
                  </a:lnTo>
                  <a:lnTo>
                    <a:pt x="358" y="617"/>
                  </a:lnTo>
                  <a:lnTo>
                    <a:pt x="342" y="619"/>
                  </a:lnTo>
                  <a:lnTo>
                    <a:pt x="326" y="620"/>
                  </a:lnTo>
                  <a:lnTo>
                    <a:pt x="310" y="621"/>
                  </a:lnTo>
                  <a:lnTo>
                    <a:pt x="294" y="620"/>
                  </a:lnTo>
                  <a:lnTo>
                    <a:pt x="279" y="619"/>
                  </a:lnTo>
                  <a:lnTo>
                    <a:pt x="262" y="617"/>
                  </a:lnTo>
                  <a:lnTo>
                    <a:pt x="248" y="615"/>
                  </a:lnTo>
                  <a:lnTo>
                    <a:pt x="233" y="611"/>
                  </a:lnTo>
                  <a:lnTo>
                    <a:pt x="218" y="607"/>
                  </a:lnTo>
                  <a:lnTo>
                    <a:pt x="203" y="602"/>
                  </a:lnTo>
                  <a:lnTo>
                    <a:pt x="189" y="597"/>
                  </a:lnTo>
                  <a:lnTo>
                    <a:pt x="175" y="591"/>
                  </a:lnTo>
                  <a:lnTo>
                    <a:pt x="162" y="583"/>
                  </a:lnTo>
                  <a:lnTo>
                    <a:pt x="148" y="576"/>
                  </a:lnTo>
                  <a:lnTo>
                    <a:pt x="136" y="568"/>
                  </a:lnTo>
                  <a:lnTo>
                    <a:pt x="124" y="560"/>
                  </a:lnTo>
                  <a:lnTo>
                    <a:pt x="113" y="551"/>
                  </a:lnTo>
                  <a:lnTo>
                    <a:pt x="101" y="540"/>
                  </a:lnTo>
                  <a:lnTo>
                    <a:pt x="90" y="530"/>
                  </a:lnTo>
                  <a:lnTo>
                    <a:pt x="80" y="520"/>
                  </a:lnTo>
                  <a:lnTo>
                    <a:pt x="71" y="509"/>
                  </a:lnTo>
                  <a:lnTo>
                    <a:pt x="61" y="496"/>
                  </a:lnTo>
                  <a:lnTo>
                    <a:pt x="52" y="484"/>
                  </a:lnTo>
                  <a:lnTo>
                    <a:pt x="44" y="472"/>
                  </a:lnTo>
                  <a:lnTo>
                    <a:pt x="37" y="458"/>
                  </a:lnTo>
                  <a:lnTo>
                    <a:pt x="30" y="445"/>
                  </a:lnTo>
                  <a:lnTo>
                    <a:pt x="23" y="432"/>
                  </a:lnTo>
                  <a:lnTo>
                    <a:pt x="18" y="417"/>
                  </a:lnTo>
                  <a:lnTo>
                    <a:pt x="13" y="403"/>
                  </a:lnTo>
                  <a:lnTo>
                    <a:pt x="9" y="388"/>
                  </a:lnTo>
                  <a:lnTo>
                    <a:pt x="6" y="373"/>
                  </a:lnTo>
                  <a:lnTo>
                    <a:pt x="3" y="358"/>
                  </a:lnTo>
                  <a:lnTo>
                    <a:pt x="1" y="343"/>
                  </a:lnTo>
                  <a:lnTo>
                    <a:pt x="0" y="326"/>
                  </a:lnTo>
                  <a:lnTo>
                    <a:pt x="0" y="311"/>
                  </a:lnTo>
                  <a:lnTo>
                    <a:pt x="0" y="294"/>
                  </a:lnTo>
                  <a:lnTo>
                    <a:pt x="1" y="279"/>
                  </a:lnTo>
                  <a:lnTo>
                    <a:pt x="3" y="264"/>
                  </a:lnTo>
                  <a:lnTo>
                    <a:pt x="6" y="248"/>
                  </a:lnTo>
                  <a:lnTo>
                    <a:pt x="9" y="233"/>
                  </a:lnTo>
                  <a:lnTo>
                    <a:pt x="13" y="219"/>
                  </a:lnTo>
                  <a:lnTo>
                    <a:pt x="18" y="204"/>
                  </a:lnTo>
                  <a:lnTo>
                    <a:pt x="23" y="190"/>
                  </a:lnTo>
                  <a:lnTo>
                    <a:pt x="30" y="175"/>
                  </a:lnTo>
                  <a:lnTo>
                    <a:pt x="37" y="162"/>
                  </a:lnTo>
                  <a:lnTo>
                    <a:pt x="44" y="150"/>
                  </a:lnTo>
                  <a:lnTo>
                    <a:pt x="52" y="137"/>
                  </a:lnTo>
                  <a:lnTo>
                    <a:pt x="61" y="124"/>
                  </a:lnTo>
                  <a:lnTo>
                    <a:pt x="71" y="113"/>
                  </a:lnTo>
                  <a:lnTo>
                    <a:pt x="80" y="102"/>
                  </a:lnTo>
                  <a:lnTo>
                    <a:pt x="90" y="90"/>
                  </a:lnTo>
                  <a:lnTo>
                    <a:pt x="101" y="80"/>
                  </a:lnTo>
                  <a:lnTo>
                    <a:pt x="113" y="71"/>
                  </a:lnTo>
                  <a:lnTo>
                    <a:pt x="124" y="62"/>
                  </a:lnTo>
                  <a:lnTo>
                    <a:pt x="136" y="53"/>
                  </a:lnTo>
                  <a:lnTo>
                    <a:pt x="148" y="45"/>
                  </a:lnTo>
                  <a:lnTo>
                    <a:pt x="162" y="37"/>
                  </a:lnTo>
                  <a:lnTo>
                    <a:pt x="175" y="31"/>
                  </a:lnTo>
                  <a:lnTo>
                    <a:pt x="189" y="24"/>
                  </a:lnTo>
                  <a:lnTo>
                    <a:pt x="203" y="19"/>
                  </a:lnTo>
                  <a:lnTo>
                    <a:pt x="218" y="14"/>
                  </a:lnTo>
                  <a:lnTo>
                    <a:pt x="233" y="9"/>
                  </a:lnTo>
                  <a:lnTo>
                    <a:pt x="248" y="6"/>
                  </a:lnTo>
                  <a:lnTo>
                    <a:pt x="262" y="3"/>
                  </a:lnTo>
                  <a:lnTo>
                    <a:pt x="279" y="1"/>
                  </a:lnTo>
                  <a:lnTo>
                    <a:pt x="294" y="0"/>
                  </a:lnTo>
                  <a:lnTo>
                    <a:pt x="310" y="0"/>
                  </a:lnTo>
                  <a:lnTo>
                    <a:pt x="326" y="0"/>
                  </a:lnTo>
                  <a:lnTo>
                    <a:pt x="342" y="1"/>
                  </a:lnTo>
                  <a:lnTo>
                    <a:pt x="358" y="3"/>
                  </a:lnTo>
                  <a:lnTo>
                    <a:pt x="373" y="6"/>
                  </a:lnTo>
                  <a:lnTo>
                    <a:pt x="387" y="9"/>
                  </a:lnTo>
                  <a:lnTo>
                    <a:pt x="403" y="14"/>
                  </a:lnTo>
                  <a:lnTo>
                    <a:pt x="417" y="19"/>
                  </a:lnTo>
                  <a:lnTo>
                    <a:pt x="431" y="24"/>
                  </a:lnTo>
                  <a:lnTo>
                    <a:pt x="445" y="31"/>
                  </a:lnTo>
                  <a:lnTo>
                    <a:pt x="458" y="37"/>
                  </a:lnTo>
                  <a:lnTo>
                    <a:pt x="471" y="45"/>
                  </a:lnTo>
                  <a:lnTo>
                    <a:pt x="484" y="53"/>
                  </a:lnTo>
                  <a:lnTo>
                    <a:pt x="496" y="62"/>
                  </a:lnTo>
                  <a:lnTo>
                    <a:pt x="507" y="71"/>
                  </a:lnTo>
                  <a:lnTo>
                    <a:pt x="518" y="80"/>
                  </a:lnTo>
                  <a:lnTo>
                    <a:pt x="530" y="90"/>
                  </a:lnTo>
                  <a:lnTo>
                    <a:pt x="540" y="102"/>
                  </a:lnTo>
                  <a:lnTo>
                    <a:pt x="550" y="113"/>
                  </a:lnTo>
                  <a:lnTo>
                    <a:pt x="560" y="124"/>
                  </a:lnTo>
                  <a:lnTo>
                    <a:pt x="568" y="137"/>
                  </a:lnTo>
                  <a:lnTo>
                    <a:pt x="576" y="150"/>
                  </a:lnTo>
                  <a:lnTo>
                    <a:pt x="583" y="162"/>
                  </a:lnTo>
                  <a:lnTo>
                    <a:pt x="590" y="175"/>
                  </a:lnTo>
                  <a:lnTo>
                    <a:pt x="596" y="190"/>
                  </a:lnTo>
                  <a:lnTo>
                    <a:pt x="602" y="204"/>
                  </a:lnTo>
                  <a:lnTo>
                    <a:pt x="607" y="219"/>
                  </a:lnTo>
                  <a:lnTo>
                    <a:pt x="611" y="233"/>
                  </a:lnTo>
                  <a:lnTo>
                    <a:pt x="615" y="248"/>
                  </a:lnTo>
                  <a:lnTo>
                    <a:pt x="617" y="264"/>
                  </a:lnTo>
                  <a:lnTo>
                    <a:pt x="619" y="279"/>
                  </a:lnTo>
                  <a:lnTo>
                    <a:pt x="620" y="294"/>
                  </a:lnTo>
                  <a:lnTo>
                    <a:pt x="621" y="31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26" name="Group 14"/>
          <p:cNvGrpSpPr>
            <a:grpSpLocks/>
          </p:cNvGrpSpPr>
          <p:nvPr/>
        </p:nvGrpSpPr>
        <p:grpSpPr bwMode="auto">
          <a:xfrm>
            <a:off x="7924800" y="4992688"/>
            <a:ext cx="614363" cy="614362"/>
            <a:chOff x="4972" y="3155"/>
            <a:chExt cx="387" cy="387"/>
          </a:xfrm>
        </p:grpSpPr>
        <p:sp>
          <p:nvSpPr>
            <p:cNvPr id="6151" name="Freeform 52"/>
            <p:cNvSpPr>
              <a:spLocks noEditPoints="1"/>
            </p:cNvSpPr>
            <p:nvPr/>
          </p:nvSpPr>
          <p:spPr bwMode="auto">
            <a:xfrm>
              <a:off x="4972" y="3155"/>
              <a:ext cx="387" cy="387"/>
            </a:xfrm>
            <a:custGeom>
              <a:avLst/>
              <a:gdLst>
                <a:gd name="T0" fmla="*/ 366 w 775"/>
                <a:gd name="T1" fmla="*/ 285 h 775"/>
                <a:gd name="T2" fmla="*/ 278 w 775"/>
                <a:gd name="T3" fmla="*/ 297 h 775"/>
                <a:gd name="T4" fmla="*/ 271 w 775"/>
                <a:gd name="T5" fmla="*/ 303 h 775"/>
                <a:gd name="T6" fmla="*/ 253 w 775"/>
                <a:gd name="T7" fmla="*/ 383 h 775"/>
                <a:gd name="T8" fmla="*/ 181 w 775"/>
                <a:gd name="T9" fmla="*/ 325 h 775"/>
                <a:gd name="T10" fmla="*/ 174 w 775"/>
                <a:gd name="T11" fmla="*/ 324 h 775"/>
                <a:gd name="T12" fmla="*/ 102 w 775"/>
                <a:gd name="T13" fmla="*/ 373 h 775"/>
                <a:gd name="T14" fmla="*/ 94 w 775"/>
                <a:gd name="T15" fmla="*/ 276 h 775"/>
                <a:gd name="T16" fmla="*/ 90 w 775"/>
                <a:gd name="T17" fmla="*/ 269 h 775"/>
                <a:gd name="T18" fmla="*/ 8 w 775"/>
                <a:gd name="T19" fmla="*/ 257 h 775"/>
                <a:gd name="T20" fmla="*/ 68 w 775"/>
                <a:gd name="T21" fmla="*/ 178 h 775"/>
                <a:gd name="T22" fmla="*/ 70 w 775"/>
                <a:gd name="T23" fmla="*/ 166 h 775"/>
                <a:gd name="T24" fmla="*/ 43 w 775"/>
                <a:gd name="T25" fmla="*/ 67 h 775"/>
                <a:gd name="T26" fmla="*/ 118 w 775"/>
                <a:gd name="T27" fmla="*/ 92 h 775"/>
                <a:gd name="T28" fmla="*/ 132 w 775"/>
                <a:gd name="T29" fmla="*/ 8 h 775"/>
                <a:gd name="T30" fmla="*/ 213 w 775"/>
                <a:gd name="T31" fmla="*/ 67 h 775"/>
                <a:gd name="T32" fmla="*/ 222 w 775"/>
                <a:gd name="T33" fmla="*/ 68 h 775"/>
                <a:gd name="T34" fmla="*/ 282 w 775"/>
                <a:gd name="T35" fmla="*/ 19 h 775"/>
                <a:gd name="T36" fmla="*/ 301 w 775"/>
                <a:gd name="T37" fmla="*/ 118 h 775"/>
                <a:gd name="T38" fmla="*/ 305 w 775"/>
                <a:gd name="T39" fmla="*/ 124 h 775"/>
                <a:gd name="T40" fmla="*/ 381 w 775"/>
                <a:gd name="T41" fmla="*/ 138 h 775"/>
                <a:gd name="T42" fmla="*/ 326 w 775"/>
                <a:gd name="T43" fmla="*/ 212 h 775"/>
                <a:gd name="T44" fmla="*/ 325 w 775"/>
                <a:gd name="T45" fmla="*/ 221 h 775"/>
                <a:gd name="T46" fmla="*/ 323 w 775"/>
                <a:gd name="T47" fmla="*/ 229 h 775"/>
                <a:gd name="T48" fmla="*/ 192 w 775"/>
                <a:gd name="T49" fmla="*/ 126 h 775"/>
                <a:gd name="T50" fmla="*/ 179 w 775"/>
                <a:gd name="T51" fmla="*/ 128 h 775"/>
                <a:gd name="T52" fmla="*/ 167 w 775"/>
                <a:gd name="T53" fmla="*/ 131 h 775"/>
                <a:gd name="T54" fmla="*/ 156 w 775"/>
                <a:gd name="T55" fmla="*/ 138 h 775"/>
                <a:gd name="T56" fmla="*/ 147 w 775"/>
                <a:gd name="T57" fmla="*/ 145 h 775"/>
                <a:gd name="T58" fmla="*/ 138 w 775"/>
                <a:gd name="T59" fmla="*/ 154 h 775"/>
                <a:gd name="T60" fmla="*/ 133 w 775"/>
                <a:gd name="T61" fmla="*/ 165 h 775"/>
                <a:gd name="T62" fmla="*/ 129 w 775"/>
                <a:gd name="T63" fmla="*/ 178 h 775"/>
                <a:gd name="T64" fmla="*/ 128 w 775"/>
                <a:gd name="T65" fmla="*/ 190 h 775"/>
                <a:gd name="T66" fmla="*/ 128 w 775"/>
                <a:gd name="T67" fmla="*/ 197 h 775"/>
                <a:gd name="T68" fmla="*/ 131 w 775"/>
                <a:gd name="T69" fmla="*/ 209 h 775"/>
                <a:gd name="T70" fmla="*/ 135 w 775"/>
                <a:gd name="T71" fmla="*/ 221 h 775"/>
                <a:gd name="T72" fmla="*/ 142 w 775"/>
                <a:gd name="T73" fmla="*/ 231 h 775"/>
                <a:gd name="T74" fmla="*/ 151 w 775"/>
                <a:gd name="T75" fmla="*/ 240 h 775"/>
                <a:gd name="T76" fmla="*/ 161 w 775"/>
                <a:gd name="T77" fmla="*/ 246 h 775"/>
                <a:gd name="T78" fmla="*/ 173 w 775"/>
                <a:gd name="T79" fmla="*/ 251 h 775"/>
                <a:gd name="T80" fmla="*/ 185 w 775"/>
                <a:gd name="T81" fmla="*/ 254 h 775"/>
                <a:gd name="T82" fmla="*/ 192 w 775"/>
                <a:gd name="T83" fmla="*/ 254 h 775"/>
                <a:gd name="T84" fmla="*/ 204 w 775"/>
                <a:gd name="T85" fmla="*/ 253 h 775"/>
                <a:gd name="T86" fmla="*/ 216 w 775"/>
                <a:gd name="T87" fmla="*/ 249 h 775"/>
                <a:gd name="T88" fmla="*/ 227 w 775"/>
                <a:gd name="T89" fmla="*/ 243 h 775"/>
                <a:gd name="T90" fmla="*/ 237 w 775"/>
                <a:gd name="T91" fmla="*/ 235 h 775"/>
                <a:gd name="T92" fmla="*/ 244 w 775"/>
                <a:gd name="T93" fmla="*/ 226 h 775"/>
                <a:gd name="T94" fmla="*/ 250 w 775"/>
                <a:gd name="T95" fmla="*/ 215 h 775"/>
                <a:gd name="T96" fmla="*/ 254 w 775"/>
                <a:gd name="T97" fmla="*/ 203 h 775"/>
                <a:gd name="T98" fmla="*/ 255 w 775"/>
                <a:gd name="T99" fmla="*/ 190 h 775"/>
                <a:gd name="T100" fmla="*/ 255 w 775"/>
                <a:gd name="T101" fmla="*/ 184 h 775"/>
                <a:gd name="T102" fmla="*/ 253 w 775"/>
                <a:gd name="T103" fmla="*/ 171 h 775"/>
                <a:gd name="T104" fmla="*/ 247 w 775"/>
                <a:gd name="T105" fmla="*/ 160 h 775"/>
                <a:gd name="T106" fmla="*/ 241 w 775"/>
                <a:gd name="T107" fmla="*/ 150 h 775"/>
                <a:gd name="T108" fmla="*/ 232 w 775"/>
                <a:gd name="T109" fmla="*/ 141 h 775"/>
                <a:gd name="T110" fmla="*/ 222 w 775"/>
                <a:gd name="T111" fmla="*/ 134 h 775"/>
                <a:gd name="T112" fmla="*/ 211 w 775"/>
                <a:gd name="T113" fmla="*/ 129 h 775"/>
                <a:gd name="T114" fmla="*/ 198 w 775"/>
                <a:gd name="T115" fmla="*/ 127 h 775"/>
                <a:gd name="T116" fmla="*/ 192 w 775"/>
                <a:gd name="T117" fmla="*/ 126 h 7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75"/>
                <a:gd name="T178" fmla="*/ 0 h 775"/>
                <a:gd name="T179" fmla="*/ 775 w 775"/>
                <a:gd name="T180" fmla="*/ 775 h 77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75" h="775">
                  <a:moveTo>
                    <a:pt x="646" y="459"/>
                  </a:moveTo>
                  <a:lnTo>
                    <a:pt x="733" y="571"/>
                  </a:lnTo>
                  <a:lnTo>
                    <a:pt x="677" y="642"/>
                  </a:lnTo>
                  <a:lnTo>
                    <a:pt x="557" y="595"/>
                  </a:lnTo>
                  <a:lnTo>
                    <a:pt x="542" y="607"/>
                  </a:lnTo>
                  <a:lnTo>
                    <a:pt x="526" y="617"/>
                  </a:lnTo>
                  <a:lnTo>
                    <a:pt x="507" y="766"/>
                  </a:lnTo>
                  <a:lnTo>
                    <a:pt x="417" y="775"/>
                  </a:lnTo>
                  <a:lnTo>
                    <a:pt x="362" y="651"/>
                  </a:lnTo>
                  <a:lnTo>
                    <a:pt x="349" y="649"/>
                  </a:lnTo>
                  <a:lnTo>
                    <a:pt x="336" y="646"/>
                  </a:lnTo>
                  <a:lnTo>
                    <a:pt x="205" y="746"/>
                  </a:lnTo>
                  <a:lnTo>
                    <a:pt x="135" y="688"/>
                  </a:lnTo>
                  <a:lnTo>
                    <a:pt x="189" y="552"/>
                  </a:lnTo>
                  <a:lnTo>
                    <a:pt x="180" y="539"/>
                  </a:lnTo>
                  <a:lnTo>
                    <a:pt x="171" y="526"/>
                  </a:lnTo>
                  <a:lnTo>
                    <a:pt x="16" y="515"/>
                  </a:lnTo>
                  <a:lnTo>
                    <a:pt x="0" y="426"/>
                  </a:lnTo>
                  <a:lnTo>
                    <a:pt x="137" y="357"/>
                  </a:lnTo>
                  <a:lnTo>
                    <a:pt x="141" y="332"/>
                  </a:lnTo>
                  <a:lnTo>
                    <a:pt x="34" y="208"/>
                  </a:lnTo>
                  <a:lnTo>
                    <a:pt x="87" y="135"/>
                  </a:lnTo>
                  <a:lnTo>
                    <a:pt x="237" y="184"/>
                  </a:lnTo>
                  <a:lnTo>
                    <a:pt x="258" y="171"/>
                  </a:lnTo>
                  <a:lnTo>
                    <a:pt x="265" y="16"/>
                  </a:lnTo>
                  <a:lnTo>
                    <a:pt x="355" y="0"/>
                  </a:lnTo>
                  <a:lnTo>
                    <a:pt x="426" y="134"/>
                  </a:lnTo>
                  <a:lnTo>
                    <a:pt x="444" y="136"/>
                  </a:lnTo>
                  <a:lnTo>
                    <a:pt x="462" y="140"/>
                  </a:lnTo>
                  <a:lnTo>
                    <a:pt x="564" y="39"/>
                  </a:lnTo>
                  <a:lnTo>
                    <a:pt x="641" y="87"/>
                  </a:lnTo>
                  <a:lnTo>
                    <a:pt x="603" y="236"/>
                  </a:lnTo>
                  <a:lnTo>
                    <a:pt x="611" y="249"/>
                  </a:lnTo>
                  <a:lnTo>
                    <a:pt x="620" y="262"/>
                  </a:lnTo>
                  <a:lnTo>
                    <a:pt x="763" y="276"/>
                  </a:lnTo>
                  <a:lnTo>
                    <a:pt x="775" y="366"/>
                  </a:lnTo>
                  <a:lnTo>
                    <a:pt x="653" y="424"/>
                  </a:lnTo>
                  <a:lnTo>
                    <a:pt x="650" y="442"/>
                  </a:lnTo>
                  <a:lnTo>
                    <a:pt x="646" y="459"/>
                  </a:lnTo>
                  <a:close/>
                  <a:moveTo>
                    <a:pt x="384" y="253"/>
                  </a:moveTo>
                  <a:lnTo>
                    <a:pt x="384" y="253"/>
                  </a:lnTo>
                  <a:lnTo>
                    <a:pt x="370" y="254"/>
                  </a:lnTo>
                  <a:lnTo>
                    <a:pt x="358" y="256"/>
                  </a:lnTo>
                  <a:lnTo>
                    <a:pt x="346" y="259"/>
                  </a:lnTo>
                  <a:lnTo>
                    <a:pt x="334" y="263"/>
                  </a:lnTo>
                  <a:lnTo>
                    <a:pt x="322" y="268"/>
                  </a:lnTo>
                  <a:lnTo>
                    <a:pt x="312" y="276"/>
                  </a:lnTo>
                  <a:lnTo>
                    <a:pt x="302" y="283"/>
                  </a:lnTo>
                  <a:lnTo>
                    <a:pt x="294" y="291"/>
                  </a:lnTo>
                  <a:lnTo>
                    <a:pt x="285" y="300"/>
                  </a:lnTo>
                  <a:lnTo>
                    <a:pt x="277" y="309"/>
                  </a:lnTo>
                  <a:lnTo>
                    <a:pt x="271" y="321"/>
                  </a:lnTo>
                  <a:lnTo>
                    <a:pt x="266" y="331"/>
                  </a:lnTo>
                  <a:lnTo>
                    <a:pt x="262" y="343"/>
                  </a:lnTo>
                  <a:lnTo>
                    <a:pt x="259" y="356"/>
                  </a:lnTo>
                  <a:lnTo>
                    <a:pt x="257" y="368"/>
                  </a:lnTo>
                  <a:lnTo>
                    <a:pt x="256" y="381"/>
                  </a:lnTo>
                  <a:lnTo>
                    <a:pt x="257" y="395"/>
                  </a:lnTo>
                  <a:lnTo>
                    <a:pt x="259" y="407"/>
                  </a:lnTo>
                  <a:lnTo>
                    <a:pt x="262" y="419"/>
                  </a:lnTo>
                  <a:lnTo>
                    <a:pt x="266" y="430"/>
                  </a:lnTo>
                  <a:lnTo>
                    <a:pt x="271" y="442"/>
                  </a:lnTo>
                  <a:lnTo>
                    <a:pt x="277" y="453"/>
                  </a:lnTo>
                  <a:lnTo>
                    <a:pt x="285" y="462"/>
                  </a:lnTo>
                  <a:lnTo>
                    <a:pt x="294" y="471"/>
                  </a:lnTo>
                  <a:lnTo>
                    <a:pt x="302" y="480"/>
                  </a:lnTo>
                  <a:lnTo>
                    <a:pt x="312" y="487"/>
                  </a:lnTo>
                  <a:lnTo>
                    <a:pt x="322" y="493"/>
                  </a:lnTo>
                  <a:lnTo>
                    <a:pt x="334" y="499"/>
                  </a:lnTo>
                  <a:lnTo>
                    <a:pt x="346" y="503"/>
                  </a:lnTo>
                  <a:lnTo>
                    <a:pt x="358" y="506"/>
                  </a:lnTo>
                  <a:lnTo>
                    <a:pt x="370" y="508"/>
                  </a:lnTo>
                  <a:lnTo>
                    <a:pt x="384" y="508"/>
                  </a:lnTo>
                  <a:lnTo>
                    <a:pt x="396" y="508"/>
                  </a:lnTo>
                  <a:lnTo>
                    <a:pt x="409" y="506"/>
                  </a:lnTo>
                  <a:lnTo>
                    <a:pt x="422" y="503"/>
                  </a:lnTo>
                  <a:lnTo>
                    <a:pt x="433" y="499"/>
                  </a:lnTo>
                  <a:lnTo>
                    <a:pt x="444" y="493"/>
                  </a:lnTo>
                  <a:lnTo>
                    <a:pt x="454" y="487"/>
                  </a:lnTo>
                  <a:lnTo>
                    <a:pt x="465" y="480"/>
                  </a:lnTo>
                  <a:lnTo>
                    <a:pt x="474" y="471"/>
                  </a:lnTo>
                  <a:lnTo>
                    <a:pt x="482" y="462"/>
                  </a:lnTo>
                  <a:lnTo>
                    <a:pt x="489" y="453"/>
                  </a:lnTo>
                  <a:lnTo>
                    <a:pt x="495" y="442"/>
                  </a:lnTo>
                  <a:lnTo>
                    <a:pt x="501" y="430"/>
                  </a:lnTo>
                  <a:lnTo>
                    <a:pt x="506" y="419"/>
                  </a:lnTo>
                  <a:lnTo>
                    <a:pt x="509" y="407"/>
                  </a:lnTo>
                  <a:lnTo>
                    <a:pt x="511" y="395"/>
                  </a:lnTo>
                  <a:lnTo>
                    <a:pt x="511" y="381"/>
                  </a:lnTo>
                  <a:lnTo>
                    <a:pt x="511" y="368"/>
                  </a:lnTo>
                  <a:lnTo>
                    <a:pt x="509" y="356"/>
                  </a:lnTo>
                  <a:lnTo>
                    <a:pt x="506" y="343"/>
                  </a:lnTo>
                  <a:lnTo>
                    <a:pt x="501" y="331"/>
                  </a:lnTo>
                  <a:lnTo>
                    <a:pt x="495" y="321"/>
                  </a:lnTo>
                  <a:lnTo>
                    <a:pt x="489" y="309"/>
                  </a:lnTo>
                  <a:lnTo>
                    <a:pt x="482" y="300"/>
                  </a:lnTo>
                  <a:lnTo>
                    <a:pt x="474" y="291"/>
                  </a:lnTo>
                  <a:lnTo>
                    <a:pt x="465" y="283"/>
                  </a:lnTo>
                  <a:lnTo>
                    <a:pt x="454" y="276"/>
                  </a:lnTo>
                  <a:lnTo>
                    <a:pt x="444" y="268"/>
                  </a:lnTo>
                  <a:lnTo>
                    <a:pt x="433" y="263"/>
                  </a:lnTo>
                  <a:lnTo>
                    <a:pt x="422" y="259"/>
                  </a:lnTo>
                  <a:lnTo>
                    <a:pt x="409" y="256"/>
                  </a:lnTo>
                  <a:lnTo>
                    <a:pt x="396" y="254"/>
                  </a:lnTo>
                  <a:lnTo>
                    <a:pt x="384" y="253"/>
                  </a:lnTo>
                  <a:close/>
                </a:path>
              </a:pathLst>
            </a:custGeom>
            <a:solidFill>
              <a:srgbClr val="7AA1D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53"/>
            <p:cNvSpPr>
              <a:spLocks/>
            </p:cNvSpPr>
            <p:nvPr/>
          </p:nvSpPr>
          <p:spPr bwMode="auto">
            <a:xfrm>
              <a:off x="5074" y="3256"/>
              <a:ext cx="180" cy="180"/>
            </a:xfrm>
            <a:custGeom>
              <a:avLst/>
              <a:gdLst>
                <a:gd name="T0" fmla="*/ 180 w 360"/>
                <a:gd name="T1" fmla="*/ 90 h 360"/>
                <a:gd name="T2" fmla="*/ 178 w 360"/>
                <a:gd name="T3" fmla="*/ 108 h 360"/>
                <a:gd name="T4" fmla="*/ 173 w 360"/>
                <a:gd name="T5" fmla="*/ 125 h 360"/>
                <a:gd name="T6" fmla="*/ 165 w 360"/>
                <a:gd name="T7" fmla="*/ 141 h 360"/>
                <a:gd name="T8" fmla="*/ 154 w 360"/>
                <a:gd name="T9" fmla="*/ 154 h 360"/>
                <a:gd name="T10" fmla="*/ 140 w 360"/>
                <a:gd name="T11" fmla="*/ 165 h 360"/>
                <a:gd name="T12" fmla="*/ 125 w 360"/>
                <a:gd name="T13" fmla="*/ 173 h 360"/>
                <a:gd name="T14" fmla="*/ 109 w 360"/>
                <a:gd name="T15" fmla="*/ 179 h 360"/>
                <a:gd name="T16" fmla="*/ 90 w 360"/>
                <a:gd name="T17" fmla="*/ 180 h 360"/>
                <a:gd name="T18" fmla="*/ 81 w 360"/>
                <a:gd name="T19" fmla="*/ 180 h 360"/>
                <a:gd name="T20" fmla="*/ 63 w 360"/>
                <a:gd name="T21" fmla="*/ 176 h 360"/>
                <a:gd name="T22" fmla="*/ 48 w 360"/>
                <a:gd name="T23" fmla="*/ 169 h 360"/>
                <a:gd name="T24" fmla="*/ 33 w 360"/>
                <a:gd name="T25" fmla="*/ 160 h 360"/>
                <a:gd name="T26" fmla="*/ 21 w 360"/>
                <a:gd name="T27" fmla="*/ 147 h 360"/>
                <a:gd name="T28" fmla="*/ 11 w 360"/>
                <a:gd name="T29" fmla="*/ 133 h 360"/>
                <a:gd name="T30" fmla="*/ 5 w 360"/>
                <a:gd name="T31" fmla="*/ 117 h 360"/>
                <a:gd name="T32" fmla="*/ 1 w 360"/>
                <a:gd name="T33" fmla="*/ 100 h 360"/>
                <a:gd name="T34" fmla="*/ 0 w 360"/>
                <a:gd name="T35" fmla="*/ 90 h 360"/>
                <a:gd name="T36" fmla="*/ 2 w 360"/>
                <a:gd name="T37" fmla="*/ 72 h 360"/>
                <a:gd name="T38" fmla="*/ 8 w 360"/>
                <a:gd name="T39" fmla="*/ 56 h 360"/>
                <a:gd name="T40" fmla="*/ 16 w 360"/>
                <a:gd name="T41" fmla="*/ 40 h 360"/>
                <a:gd name="T42" fmla="*/ 27 w 360"/>
                <a:gd name="T43" fmla="*/ 27 h 360"/>
                <a:gd name="T44" fmla="*/ 40 w 360"/>
                <a:gd name="T45" fmla="*/ 16 h 360"/>
                <a:gd name="T46" fmla="*/ 55 w 360"/>
                <a:gd name="T47" fmla="*/ 7 h 360"/>
                <a:gd name="T48" fmla="*/ 72 w 360"/>
                <a:gd name="T49" fmla="*/ 2 h 360"/>
                <a:gd name="T50" fmla="*/ 90 w 360"/>
                <a:gd name="T51" fmla="*/ 0 h 360"/>
                <a:gd name="T52" fmla="*/ 99 w 360"/>
                <a:gd name="T53" fmla="*/ 1 h 360"/>
                <a:gd name="T54" fmla="*/ 117 w 360"/>
                <a:gd name="T55" fmla="*/ 4 h 360"/>
                <a:gd name="T56" fmla="*/ 133 w 360"/>
                <a:gd name="T57" fmla="*/ 11 h 360"/>
                <a:gd name="T58" fmla="*/ 148 w 360"/>
                <a:gd name="T59" fmla="*/ 21 h 360"/>
                <a:gd name="T60" fmla="*/ 160 w 360"/>
                <a:gd name="T61" fmla="*/ 33 h 360"/>
                <a:gd name="T62" fmla="*/ 170 w 360"/>
                <a:gd name="T63" fmla="*/ 47 h 360"/>
                <a:gd name="T64" fmla="*/ 176 w 360"/>
                <a:gd name="T65" fmla="*/ 64 h 360"/>
                <a:gd name="T66" fmla="*/ 180 w 360"/>
                <a:gd name="T67" fmla="*/ 81 h 360"/>
                <a:gd name="T68" fmla="*/ 180 w 360"/>
                <a:gd name="T69" fmla="*/ 90 h 3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60"/>
                <a:gd name="T106" fmla="*/ 0 h 360"/>
                <a:gd name="T107" fmla="*/ 360 w 360"/>
                <a:gd name="T108" fmla="*/ 360 h 3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60" h="360">
                  <a:moveTo>
                    <a:pt x="360" y="180"/>
                  </a:moveTo>
                  <a:lnTo>
                    <a:pt x="360" y="180"/>
                  </a:lnTo>
                  <a:lnTo>
                    <a:pt x="359" y="199"/>
                  </a:lnTo>
                  <a:lnTo>
                    <a:pt x="356" y="216"/>
                  </a:lnTo>
                  <a:lnTo>
                    <a:pt x="352" y="234"/>
                  </a:lnTo>
                  <a:lnTo>
                    <a:pt x="346" y="250"/>
                  </a:lnTo>
                  <a:lnTo>
                    <a:pt x="339" y="266"/>
                  </a:lnTo>
                  <a:lnTo>
                    <a:pt x="329" y="281"/>
                  </a:lnTo>
                  <a:lnTo>
                    <a:pt x="319" y="294"/>
                  </a:lnTo>
                  <a:lnTo>
                    <a:pt x="307" y="307"/>
                  </a:lnTo>
                  <a:lnTo>
                    <a:pt x="295" y="319"/>
                  </a:lnTo>
                  <a:lnTo>
                    <a:pt x="280" y="329"/>
                  </a:lnTo>
                  <a:lnTo>
                    <a:pt x="266" y="338"/>
                  </a:lnTo>
                  <a:lnTo>
                    <a:pt x="250" y="346"/>
                  </a:lnTo>
                  <a:lnTo>
                    <a:pt x="234" y="351"/>
                  </a:lnTo>
                  <a:lnTo>
                    <a:pt x="217" y="357"/>
                  </a:lnTo>
                  <a:lnTo>
                    <a:pt x="198" y="359"/>
                  </a:lnTo>
                  <a:lnTo>
                    <a:pt x="180" y="360"/>
                  </a:lnTo>
                  <a:lnTo>
                    <a:pt x="161" y="359"/>
                  </a:lnTo>
                  <a:lnTo>
                    <a:pt x="144" y="357"/>
                  </a:lnTo>
                  <a:lnTo>
                    <a:pt x="126" y="351"/>
                  </a:lnTo>
                  <a:lnTo>
                    <a:pt x="110" y="346"/>
                  </a:lnTo>
                  <a:lnTo>
                    <a:pt x="95" y="338"/>
                  </a:lnTo>
                  <a:lnTo>
                    <a:pt x="79" y="329"/>
                  </a:lnTo>
                  <a:lnTo>
                    <a:pt x="66" y="319"/>
                  </a:lnTo>
                  <a:lnTo>
                    <a:pt x="53" y="307"/>
                  </a:lnTo>
                  <a:lnTo>
                    <a:pt x="41" y="294"/>
                  </a:lnTo>
                  <a:lnTo>
                    <a:pt x="31" y="281"/>
                  </a:lnTo>
                  <a:lnTo>
                    <a:pt x="22" y="266"/>
                  </a:lnTo>
                  <a:lnTo>
                    <a:pt x="15" y="250"/>
                  </a:lnTo>
                  <a:lnTo>
                    <a:pt x="9" y="234"/>
                  </a:lnTo>
                  <a:lnTo>
                    <a:pt x="3" y="216"/>
                  </a:lnTo>
                  <a:lnTo>
                    <a:pt x="1" y="199"/>
                  </a:lnTo>
                  <a:lnTo>
                    <a:pt x="0" y="180"/>
                  </a:lnTo>
                  <a:lnTo>
                    <a:pt x="1" y="162"/>
                  </a:lnTo>
                  <a:lnTo>
                    <a:pt x="3" y="144"/>
                  </a:lnTo>
                  <a:lnTo>
                    <a:pt x="9" y="127"/>
                  </a:lnTo>
                  <a:lnTo>
                    <a:pt x="15" y="111"/>
                  </a:lnTo>
                  <a:lnTo>
                    <a:pt x="22" y="94"/>
                  </a:lnTo>
                  <a:lnTo>
                    <a:pt x="31" y="80"/>
                  </a:lnTo>
                  <a:lnTo>
                    <a:pt x="41" y="65"/>
                  </a:lnTo>
                  <a:lnTo>
                    <a:pt x="53" y="53"/>
                  </a:lnTo>
                  <a:lnTo>
                    <a:pt x="66" y="42"/>
                  </a:lnTo>
                  <a:lnTo>
                    <a:pt x="79" y="31"/>
                  </a:lnTo>
                  <a:lnTo>
                    <a:pt x="95" y="22"/>
                  </a:lnTo>
                  <a:lnTo>
                    <a:pt x="110" y="14"/>
                  </a:lnTo>
                  <a:lnTo>
                    <a:pt x="126" y="8"/>
                  </a:lnTo>
                  <a:lnTo>
                    <a:pt x="144" y="4"/>
                  </a:lnTo>
                  <a:lnTo>
                    <a:pt x="161" y="1"/>
                  </a:lnTo>
                  <a:lnTo>
                    <a:pt x="180" y="0"/>
                  </a:lnTo>
                  <a:lnTo>
                    <a:pt x="198" y="1"/>
                  </a:lnTo>
                  <a:lnTo>
                    <a:pt x="217" y="4"/>
                  </a:lnTo>
                  <a:lnTo>
                    <a:pt x="234" y="8"/>
                  </a:lnTo>
                  <a:lnTo>
                    <a:pt x="250" y="14"/>
                  </a:lnTo>
                  <a:lnTo>
                    <a:pt x="266" y="22"/>
                  </a:lnTo>
                  <a:lnTo>
                    <a:pt x="280" y="31"/>
                  </a:lnTo>
                  <a:lnTo>
                    <a:pt x="295" y="42"/>
                  </a:lnTo>
                  <a:lnTo>
                    <a:pt x="307" y="53"/>
                  </a:lnTo>
                  <a:lnTo>
                    <a:pt x="319" y="65"/>
                  </a:lnTo>
                  <a:lnTo>
                    <a:pt x="329" y="80"/>
                  </a:lnTo>
                  <a:lnTo>
                    <a:pt x="339" y="94"/>
                  </a:lnTo>
                  <a:lnTo>
                    <a:pt x="346" y="111"/>
                  </a:lnTo>
                  <a:lnTo>
                    <a:pt x="352" y="127"/>
                  </a:lnTo>
                  <a:lnTo>
                    <a:pt x="356" y="144"/>
                  </a:lnTo>
                  <a:lnTo>
                    <a:pt x="359" y="162"/>
                  </a:lnTo>
                  <a:lnTo>
                    <a:pt x="360" y="18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8" name="Freeform 15"/>
          <p:cNvSpPr>
            <a:spLocks/>
          </p:cNvSpPr>
          <p:nvPr/>
        </p:nvSpPr>
        <p:spPr bwMode="auto">
          <a:xfrm>
            <a:off x="6835775" y="5145088"/>
            <a:ext cx="361950" cy="403225"/>
          </a:xfrm>
          <a:custGeom>
            <a:avLst/>
            <a:gdLst>
              <a:gd name="T0" fmla="*/ 0 w 824"/>
              <a:gd name="T1" fmla="*/ 403225 h 586"/>
              <a:gd name="T2" fmla="*/ 144077 w 824"/>
              <a:gd name="T3" fmla="*/ 130050 h 586"/>
              <a:gd name="T4" fmla="*/ 36195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16"/>
          <p:cNvSpPr>
            <a:spLocks/>
          </p:cNvSpPr>
          <p:nvPr/>
        </p:nvSpPr>
        <p:spPr bwMode="auto">
          <a:xfrm rot="20246948" flipH="1">
            <a:off x="8259763" y="4760913"/>
            <a:ext cx="249237" cy="220662"/>
          </a:xfrm>
          <a:custGeom>
            <a:avLst/>
            <a:gdLst>
              <a:gd name="T0" fmla="*/ 0 w 824"/>
              <a:gd name="T1" fmla="*/ 220662 h 586"/>
              <a:gd name="T2" fmla="*/ 99211 w 824"/>
              <a:gd name="T3" fmla="*/ 71169 h 586"/>
              <a:gd name="T4" fmla="*/ 249237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6799" y="1219200"/>
            <a:ext cx="706437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What </a:t>
            </a:r>
            <a:r>
              <a:rPr lang="en-US" sz="2800" b="1" dirty="0"/>
              <a:t>events </a:t>
            </a:r>
            <a:r>
              <a:rPr lang="en-US" sz="2800" b="1" dirty="0" smtClean="0"/>
              <a:t>occur in the play? </a:t>
            </a:r>
          </a:p>
          <a:p>
            <a:r>
              <a:rPr lang="en-US" sz="2800" dirty="0" smtClean="0"/>
              <a:t>A </a:t>
            </a:r>
            <a:r>
              <a:rPr lang="en-US" sz="2800" dirty="0"/>
              <a:t>doctor is lost in the fog while driving somewhere in Pennsylvania. </a:t>
            </a:r>
            <a:r>
              <a:rPr lang="en-US" sz="2800" dirty="0" smtClean="0"/>
              <a:t>Two </a:t>
            </a:r>
            <a:r>
              <a:rPr lang="en-US" sz="2800" dirty="0"/>
              <a:t>strange men (Zeke and </a:t>
            </a:r>
            <a:r>
              <a:rPr lang="en-US" sz="2800" dirty="0" err="1"/>
              <a:t>Eben</a:t>
            </a:r>
            <a:r>
              <a:rPr lang="en-US" sz="2800" dirty="0"/>
              <a:t>) force the doctor at gunpoint into the woods to help a </a:t>
            </a:r>
            <a:r>
              <a:rPr lang="en-US" sz="2800" dirty="0" smtClean="0"/>
              <a:t>wounded </a:t>
            </a:r>
            <a:r>
              <a:rPr lang="en-US" sz="2800" dirty="0"/>
              <a:t>friend. The doctor treats the man and insists that the men take him to a hospital, </a:t>
            </a:r>
            <a:r>
              <a:rPr lang="en-US" sz="2800" dirty="0" smtClean="0"/>
              <a:t>but </a:t>
            </a:r>
            <a:r>
              <a:rPr lang="en-US" sz="2800" dirty="0"/>
              <a:t>the men refuse. Later, a gas station attendant tells the doctor the men had taken him to </a:t>
            </a:r>
            <a:r>
              <a:rPr lang="en-US" sz="2800" dirty="0" smtClean="0"/>
              <a:t>“</a:t>
            </a:r>
            <a:r>
              <a:rPr lang="en-US" sz="2800" dirty="0"/>
              <a:t>Gettysburg” and that the men have stopped others </a:t>
            </a:r>
            <a:endParaRPr lang="en-US" sz="2800" dirty="0" smtClean="0"/>
          </a:p>
          <a:p>
            <a:r>
              <a:rPr lang="en-US" sz="2800" dirty="0" smtClean="0"/>
              <a:t>before too </a:t>
            </a:r>
            <a:r>
              <a:rPr lang="en-US" sz="2800" dirty="0"/>
              <a:t>on nights like this.</a:t>
            </a:r>
            <a:endParaRPr lang="en-US" sz="2800" dirty="0" smtClean="0"/>
          </a:p>
          <a:p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114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3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25" name="Group 13"/>
          <p:cNvGrpSpPr>
            <a:grpSpLocks/>
          </p:cNvGrpSpPr>
          <p:nvPr/>
        </p:nvGrpSpPr>
        <p:grpSpPr bwMode="auto">
          <a:xfrm>
            <a:off x="7026275" y="5240338"/>
            <a:ext cx="1104900" cy="1109662"/>
            <a:chOff x="4426" y="3301"/>
            <a:chExt cx="696" cy="699"/>
          </a:xfrm>
        </p:grpSpPr>
        <p:sp>
          <p:nvSpPr>
            <p:cNvPr id="6153" name="Freeform 50"/>
            <p:cNvSpPr>
              <a:spLocks noEditPoints="1"/>
            </p:cNvSpPr>
            <p:nvPr/>
          </p:nvSpPr>
          <p:spPr bwMode="auto">
            <a:xfrm>
              <a:off x="4426" y="3301"/>
              <a:ext cx="696" cy="699"/>
            </a:xfrm>
            <a:custGeom>
              <a:avLst/>
              <a:gdLst>
                <a:gd name="T0" fmla="*/ 429 w 1392"/>
                <a:gd name="T1" fmla="*/ 402 h 1399"/>
                <a:gd name="T2" fmla="*/ 363 w 1392"/>
                <a:gd name="T3" fmla="*/ 446 h 1399"/>
                <a:gd name="T4" fmla="*/ 292 w 1392"/>
                <a:gd name="T5" fmla="*/ 435 h 1399"/>
                <a:gd name="T6" fmla="*/ 241 w 1392"/>
                <a:gd name="T7" fmla="*/ 374 h 1399"/>
                <a:gd name="T8" fmla="*/ 245 w 1392"/>
                <a:gd name="T9" fmla="*/ 302 h 1399"/>
                <a:gd name="T10" fmla="*/ 301 w 1392"/>
                <a:gd name="T11" fmla="*/ 246 h 1399"/>
                <a:gd name="T12" fmla="*/ 373 w 1392"/>
                <a:gd name="T13" fmla="*/ 243 h 1399"/>
                <a:gd name="T14" fmla="*/ 434 w 1392"/>
                <a:gd name="T15" fmla="*/ 293 h 1399"/>
                <a:gd name="T16" fmla="*/ 696 w 1392"/>
                <a:gd name="T17" fmla="*/ 365 h 1399"/>
                <a:gd name="T18" fmla="*/ 641 w 1392"/>
                <a:gd name="T19" fmla="*/ 341 h 1399"/>
                <a:gd name="T20" fmla="*/ 662 w 1392"/>
                <a:gd name="T21" fmla="*/ 301 h 1399"/>
                <a:gd name="T22" fmla="*/ 692 w 1392"/>
                <a:gd name="T23" fmla="*/ 271 h 1399"/>
                <a:gd name="T24" fmla="*/ 642 w 1392"/>
                <a:gd name="T25" fmla="*/ 228 h 1399"/>
                <a:gd name="T26" fmla="*/ 598 w 1392"/>
                <a:gd name="T27" fmla="*/ 200 h 1399"/>
                <a:gd name="T28" fmla="*/ 626 w 1392"/>
                <a:gd name="T29" fmla="*/ 157 h 1399"/>
                <a:gd name="T30" fmla="*/ 608 w 1392"/>
                <a:gd name="T31" fmla="*/ 119 h 1399"/>
                <a:gd name="T32" fmla="*/ 548 w 1392"/>
                <a:gd name="T33" fmla="*/ 132 h 1399"/>
                <a:gd name="T34" fmla="*/ 530 w 1392"/>
                <a:gd name="T35" fmla="*/ 104 h 1399"/>
                <a:gd name="T36" fmla="*/ 532 w 1392"/>
                <a:gd name="T37" fmla="*/ 47 h 1399"/>
                <a:gd name="T38" fmla="*/ 480 w 1392"/>
                <a:gd name="T39" fmla="*/ 43 h 1399"/>
                <a:gd name="T40" fmla="*/ 422 w 1392"/>
                <a:gd name="T41" fmla="*/ 67 h 1399"/>
                <a:gd name="T42" fmla="*/ 410 w 1392"/>
                <a:gd name="T43" fmla="*/ 19 h 1399"/>
                <a:gd name="T44" fmla="*/ 362 w 1392"/>
                <a:gd name="T45" fmla="*/ 0 h 1399"/>
                <a:gd name="T46" fmla="*/ 338 w 1392"/>
                <a:gd name="T47" fmla="*/ 54 h 1399"/>
                <a:gd name="T48" fmla="*/ 304 w 1392"/>
                <a:gd name="T49" fmla="*/ 45 h 1399"/>
                <a:gd name="T50" fmla="*/ 269 w 1392"/>
                <a:gd name="T51" fmla="*/ 8 h 1399"/>
                <a:gd name="T52" fmla="*/ 226 w 1392"/>
                <a:gd name="T53" fmla="*/ 66 h 1399"/>
                <a:gd name="T54" fmla="*/ 199 w 1392"/>
                <a:gd name="T55" fmla="*/ 95 h 1399"/>
                <a:gd name="T56" fmla="*/ 149 w 1392"/>
                <a:gd name="T57" fmla="*/ 66 h 1399"/>
                <a:gd name="T58" fmla="*/ 116 w 1392"/>
                <a:gd name="T59" fmla="*/ 93 h 1399"/>
                <a:gd name="T60" fmla="*/ 135 w 1392"/>
                <a:gd name="T61" fmla="*/ 150 h 1399"/>
                <a:gd name="T62" fmla="*/ 96 w 1392"/>
                <a:gd name="T63" fmla="*/ 161 h 1399"/>
                <a:gd name="T64" fmla="*/ 49 w 1392"/>
                <a:gd name="T65" fmla="*/ 161 h 1399"/>
                <a:gd name="T66" fmla="*/ 49 w 1392"/>
                <a:gd name="T67" fmla="*/ 220 h 1399"/>
                <a:gd name="T68" fmla="*/ 67 w 1392"/>
                <a:gd name="T69" fmla="*/ 269 h 1399"/>
                <a:gd name="T70" fmla="*/ 18 w 1392"/>
                <a:gd name="T71" fmla="*/ 282 h 1399"/>
                <a:gd name="T72" fmla="*/ 0 w 1392"/>
                <a:gd name="T73" fmla="*/ 327 h 1399"/>
                <a:gd name="T74" fmla="*/ 50 w 1392"/>
                <a:gd name="T75" fmla="*/ 352 h 1399"/>
                <a:gd name="T76" fmla="*/ 41 w 1392"/>
                <a:gd name="T77" fmla="*/ 395 h 1399"/>
                <a:gd name="T78" fmla="*/ 15 w 1392"/>
                <a:gd name="T79" fmla="*/ 458 h 1399"/>
                <a:gd name="T80" fmla="*/ 74 w 1392"/>
                <a:gd name="T81" fmla="*/ 470 h 1399"/>
                <a:gd name="T82" fmla="*/ 81 w 1392"/>
                <a:gd name="T83" fmla="*/ 511 h 1399"/>
                <a:gd name="T84" fmla="*/ 63 w 1392"/>
                <a:gd name="T85" fmla="*/ 553 h 1399"/>
                <a:gd name="T86" fmla="*/ 129 w 1392"/>
                <a:gd name="T87" fmla="*/ 572 h 1399"/>
                <a:gd name="T88" fmla="*/ 164 w 1392"/>
                <a:gd name="T89" fmla="*/ 586 h 1399"/>
                <a:gd name="T90" fmla="*/ 156 w 1392"/>
                <a:gd name="T91" fmla="*/ 648 h 1399"/>
                <a:gd name="T92" fmla="*/ 216 w 1392"/>
                <a:gd name="T93" fmla="*/ 650 h 1399"/>
                <a:gd name="T94" fmla="*/ 271 w 1392"/>
                <a:gd name="T95" fmla="*/ 635 h 1399"/>
                <a:gd name="T96" fmla="*/ 287 w 1392"/>
                <a:gd name="T97" fmla="*/ 687 h 1399"/>
                <a:gd name="T98" fmla="*/ 328 w 1392"/>
                <a:gd name="T99" fmla="*/ 699 h 1399"/>
                <a:gd name="T100" fmla="*/ 354 w 1392"/>
                <a:gd name="T101" fmla="*/ 650 h 1399"/>
                <a:gd name="T102" fmla="*/ 395 w 1392"/>
                <a:gd name="T103" fmla="*/ 659 h 1399"/>
                <a:gd name="T104" fmla="*/ 423 w 1392"/>
                <a:gd name="T105" fmla="*/ 693 h 1399"/>
                <a:gd name="T106" fmla="*/ 469 w 1392"/>
                <a:gd name="T107" fmla="*/ 654 h 1399"/>
                <a:gd name="T108" fmla="*/ 497 w 1392"/>
                <a:gd name="T109" fmla="*/ 604 h 1399"/>
                <a:gd name="T110" fmla="*/ 538 w 1392"/>
                <a:gd name="T111" fmla="*/ 633 h 1399"/>
                <a:gd name="T112" fmla="*/ 577 w 1392"/>
                <a:gd name="T113" fmla="*/ 611 h 1399"/>
                <a:gd name="T114" fmla="*/ 563 w 1392"/>
                <a:gd name="T115" fmla="*/ 551 h 1399"/>
                <a:gd name="T116" fmla="*/ 605 w 1392"/>
                <a:gd name="T117" fmla="*/ 539 h 1399"/>
                <a:gd name="T118" fmla="*/ 662 w 1392"/>
                <a:gd name="T119" fmla="*/ 509 h 1399"/>
                <a:gd name="T120" fmla="*/ 626 w 1392"/>
                <a:gd name="T121" fmla="*/ 459 h 1399"/>
                <a:gd name="T122" fmla="*/ 649 w 1392"/>
                <a:gd name="T123" fmla="*/ 423 h 1399"/>
                <a:gd name="T124" fmla="*/ 696 w 1392"/>
                <a:gd name="T125" fmla="*/ 399 h 139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392"/>
                <a:gd name="T190" fmla="*/ 0 h 1399"/>
                <a:gd name="T191" fmla="*/ 1392 w 1392"/>
                <a:gd name="T192" fmla="*/ 1399 h 139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392" h="1399">
                  <a:moveTo>
                    <a:pt x="894" y="687"/>
                  </a:moveTo>
                  <a:lnTo>
                    <a:pt x="894" y="687"/>
                  </a:lnTo>
                  <a:lnTo>
                    <a:pt x="892" y="708"/>
                  </a:lnTo>
                  <a:lnTo>
                    <a:pt x="889" y="729"/>
                  </a:lnTo>
                  <a:lnTo>
                    <a:pt x="884" y="749"/>
                  </a:lnTo>
                  <a:lnTo>
                    <a:pt x="877" y="769"/>
                  </a:lnTo>
                  <a:lnTo>
                    <a:pt x="868" y="787"/>
                  </a:lnTo>
                  <a:lnTo>
                    <a:pt x="858" y="805"/>
                  </a:lnTo>
                  <a:lnTo>
                    <a:pt x="845" y="821"/>
                  </a:lnTo>
                  <a:lnTo>
                    <a:pt x="832" y="835"/>
                  </a:lnTo>
                  <a:lnTo>
                    <a:pt x="818" y="849"/>
                  </a:lnTo>
                  <a:lnTo>
                    <a:pt x="801" y="861"/>
                  </a:lnTo>
                  <a:lnTo>
                    <a:pt x="784" y="871"/>
                  </a:lnTo>
                  <a:lnTo>
                    <a:pt x="765" y="880"/>
                  </a:lnTo>
                  <a:lnTo>
                    <a:pt x="746" y="888"/>
                  </a:lnTo>
                  <a:lnTo>
                    <a:pt x="726" y="893"/>
                  </a:lnTo>
                  <a:lnTo>
                    <a:pt x="705" y="896"/>
                  </a:lnTo>
                  <a:lnTo>
                    <a:pt x="683" y="897"/>
                  </a:lnTo>
                  <a:lnTo>
                    <a:pt x="662" y="896"/>
                  </a:lnTo>
                  <a:lnTo>
                    <a:pt x="641" y="893"/>
                  </a:lnTo>
                  <a:lnTo>
                    <a:pt x="621" y="888"/>
                  </a:lnTo>
                  <a:lnTo>
                    <a:pt x="601" y="880"/>
                  </a:lnTo>
                  <a:lnTo>
                    <a:pt x="584" y="871"/>
                  </a:lnTo>
                  <a:lnTo>
                    <a:pt x="567" y="861"/>
                  </a:lnTo>
                  <a:lnTo>
                    <a:pt x="550" y="849"/>
                  </a:lnTo>
                  <a:lnTo>
                    <a:pt x="535" y="835"/>
                  </a:lnTo>
                  <a:lnTo>
                    <a:pt x="521" y="821"/>
                  </a:lnTo>
                  <a:lnTo>
                    <a:pt x="509" y="805"/>
                  </a:lnTo>
                  <a:lnTo>
                    <a:pt x="499" y="787"/>
                  </a:lnTo>
                  <a:lnTo>
                    <a:pt x="490" y="769"/>
                  </a:lnTo>
                  <a:lnTo>
                    <a:pt x="482" y="749"/>
                  </a:lnTo>
                  <a:lnTo>
                    <a:pt x="477" y="729"/>
                  </a:lnTo>
                  <a:lnTo>
                    <a:pt x="474" y="708"/>
                  </a:lnTo>
                  <a:lnTo>
                    <a:pt x="473" y="687"/>
                  </a:lnTo>
                  <a:lnTo>
                    <a:pt x="474" y="665"/>
                  </a:lnTo>
                  <a:lnTo>
                    <a:pt x="477" y="645"/>
                  </a:lnTo>
                  <a:lnTo>
                    <a:pt x="482" y="624"/>
                  </a:lnTo>
                  <a:lnTo>
                    <a:pt x="490" y="605"/>
                  </a:lnTo>
                  <a:lnTo>
                    <a:pt x="499" y="586"/>
                  </a:lnTo>
                  <a:lnTo>
                    <a:pt x="509" y="570"/>
                  </a:lnTo>
                  <a:lnTo>
                    <a:pt x="521" y="553"/>
                  </a:lnTo>
                  <a:lnTo>
                    <a:pt x="535" y="538"/>
                  </a:lnTo>
                  <a:lnTo>
                    <a:pt x="550" y="525"/>
                  </a:lnTo>
                  <a:lnTo>
                    <a:pt x="567" y="512"/>
                  </a:lnTo>
                  <a:lnTo>
                    <a:pt x="584" y="502"/>
                  </a:lnTo>
                  <a:lnTo>
                    <a:pt x="601" y="493"/>
                  </a:lnTo>
                  <a:lnTo>
                    <a:pt x="621" y="486"/>
                  </a:lnTo>
                  <a:lnTo>
                    <a:pt x="641" y="481"/>
                  </a:lnTo>
                  <a:lnTo>
                    <a:pt x="662" y="478"/>
                  </a:lnTo>
                  <a:lnTo>
                    <a:pt x="683" y="477"/>
                  </a:lnTo>
                  <a:lnTo>
                    <a:pt x="705" y="478"/>
                  </a:lnTo>
                  <a:lnTo>
                    <a:pt x="726" y="481"/>
                  </a:lnTo>
                  <a:lnTo>
                    <a:pt x="746" y="486"/>
                  </a:lnTo>
                  <a:lnTo>
                    <a:pt x="765" y="493"/>
                  </a:lnTo>
                  <a:lnTo>
                    <a:pt x="784" y="502"/>
                  </a:lnTo>
                  <a:lnTo>
                    <a:pt x="801" y="512"/>
                  </a:lnTo>
                  <a:lnTo>
                    <a:pt x="818" y="525"/>
                  </a:lnTo>
                  <a:lnTo>
                    <a:pt x="832" y="538"/>
                  </a:lnTo>
                  <a:lnTo>
                    <a:pt x="845" y="553"/>
                  </a:lnTo>
                  <a:lnTo>
                    <a:pt x="858" y="570"/>
                  </a:lnTo>
                  <a:lnTo>
                    <a:pt x="868" y="586"/>
                  </a:lnTo>
                  <a:lnTo>
                    <a:pt x="877" y="605"/>
                  </a:lnTo>
                  <a:lnTo>
                    <a:pt x="884" y="624"/>
                  </a:lnTo>
                  <a:lnTo>
                    <a:pt x="889" y="645"/>
                  </a:lnTo>
                  <a:lnTo>
                    <a:pt x="892" y="665"/>
                  </a:lnTo>
                  <a:lnTo>
                    <a:pt x="894" y="687"/>
                  </a:lnTo>
                  <a:close/>
                  <a:moveTo>
                    <a:pt x="1392" y="730"/>
                  </a:moveTo>
                  <a:lnTo>
                    <a:pt x="1392" y="730"/>
                  </a:lnTo>
                  <a:lnTo>
                    <a:pt x="1376" y="717"/>
                  </a:lnTo>
                  <a:lnTo>
                    <a:pt x="1361" y="708"/>
                  </a:lnTo>
                  <a:lnTo>
                    <a:pt x="1346" y="700"/>
                  </a:lnTo>
                  <a:lnTo>
                    <a:pt x="1330" y="693"/>
                  </a:lnTo>
                  <a:lnTo>
                    <a:pt x="1317" y="689"/>
                  </a:lnTo>
                  <a:lnTo>
                    <a:pt x="1304" y="686"/>
                  </a:lnTo>
                  <a:lnTo>
                    <a:pt x="1291" y="683"/>
                  </a:lnTo>
                  <a:lnTo>
                    <a:pt x="1281" y="682"/>
                  </a:lnTo>
                  <a:lnTo>
                    <a:pt x="1279" y="652"/>
                  </a:lnTo>
                  <a:lnTo>
                    <a:pt x="1276" y="623"/>
                  </a:lnTo>
                  <a:lnTo>
                    <a:pt x="1285" y="620"/>
                  </a:lnTo>
                  <a:lnTo>
                    <a:pt x="1295" y="616"/>
                  </a:lnTo>
                  <a:lnTo>
                    <a:pt x="1309" y="610"/>
                  </a:lnTo>
                  <a:lnTo>
                    <a:pt x="1323" y="602"/>
                  </a:lnTo>
                  <a:lnTo>
                    <a:pt x="1338" y="590"/>
                  </a:lnTo>
                  <a:lnTo>
                    <a:pt x="1354" y="577"/>
                  </a:lnTo>
                  <a:lnTo>
                    <a:pt x="1369" y="562"/>
                  </a:lnTo>
                  <a:lnTo>
                    <a:pt x="1376" y="551"/>
                  </a:lnTo>
                  <a:lnTo>
                    <a:pt x="1384" y="542"/>
                  </a:lnTo>
                  <a:lnTo>
                    <a:pt x="1384" y="541"/>
                  </a:lnTo>
                  <a:lnTo>
                    <a:pt x="1366" y="475"/>
                  </a:lnTo>
                  <a:lnTo>
                    <a:pt x="1352" y="469"/>
                  </a:lnTo>
                  <a:lnTo>
                    <a:pt x="1336" y="465"/>
                  </a:lnTo>
                  <a:lnTo>
                    <a:pt x="1317" y="461"/>
                  </a:lnTo>
                  <a:lnTo>
                    <a:pt x="1295" y="457"/>
                  </a:lnTo>
                  <a:lnTo>
                    <a:pt x="1283" y="456"/>
                  </a:lnTo>
                  <a:lnTo>
                    <a:pt x="1272" y="455"/>
                  </a:lnTo>
                  <a:lnTo>
                    <a:pt x="1260" y="455"/>
                  </a:lnTo>
                  <a:lnTo>
                    <a:pt x="1249" y="456"/>
                  </a:lnTo>
                  <a:lnTo>
                    <a:pt x="1239" y="457"/>
                  </a:lnTo>
                  <a:lnTo>
                    <a:pt x="1229" y="460"/>
                  </a:lnTo>
                  <a:lnTo>
                    <a:pt x="1213" y="429"/>
                  </a:lnTo>
                  <a:lnTo>
                    <a:pt x="1196" y="400"/>
                  </a:lnTo>
                  <a:lnTo>
                    <a:pt x="1203" y="393"/>
                  </a:lnTo>
                  <a:lnTo>
                    <a:pt x="1211" y="383"/>
                  </a:lnTo>
                  <a:lnTo>
                    <a:pt x="1221" y="373"/>
                  </a:lnTo>
                  <a:lnTo>
                    <a:pt x="1229" y="361"/>
                  </a:lnTo>
                  <a:lnTo>
                    <a:pt x="1237" y="347"/>
                  </a:lnTo>
                  <a:lnTo>
                    <a:pt x="1244" y="332"/>
                  </a:lnTo>
                  <a:lnTo>
                    <a:pt x="1251" y="315"/>
                  </a:lnTo>
                  <a:lnTo>
                    <a:pt x="1256" y="295"/>
                  </a:lnTo>
                  <a:lnTo>
                    <a:pt x="1216" y="239"/>
                  </a:lnTo>
                  <a:lnTo>
                    <a:pt x="1205" y="238"/>
                  </a:lnTo>
                  <a:lnTo>
                    <a:pt x="1193" y="238"/>
                  </a:lnTo>
                  <a:lnTo>
                    <a:pt x="1171" y="239"/>
                  </a:lnTo>
                  <a:lnTo>
                    <a:pt x="1152" y="243"/>
                  </a:lnTo>
                  <a:lnTo>
                    <a:pt x="1134" y="247"/>
                  </a:lnTo>
                  <a:lnTo>
                    <a:pt x="1120" y="252"/>
                  </a:lnTo>
                  <a:lnTo>
                    <a:pt x="1107" y="258"/>
                  </a:lnTo>
                  <a:lnTo>
                    <a:pt x="1096" y="264"/>
                  </a:lnTo>
                  <a:lnTo>
                    <a:pt x="1087" y="270"/>
                  </a:lnTo>
                  <a:lnTo>
                    <a:pt x="1068" y="252"/>
                  </a:lnTo>
                  <a:lnTo>
                    <a:pt x="1047" y="237"/>
                  </a:lnTo>
                  <a:lnTo>
                    <a:pt x="1050" y="231"/>
                  </a:lnTo>
                  <a:lnTo>
                    <a:pt x="1055" y="221"/>
                  </a:lnTo>
                  <a:lnTo>
                    <a:pt x="1060" y="208"/>
                  </a:lnTo>
                  <a:lnTo>
                    <a:pt x="1065" y="192"/>
                  </a:lnTo>
                  <a:lnTo>
                    <a:pt x="1068" y="172"/>
                  </a:lnTo>
                  <a:lnTo>
                    <a:pt x="1069" y="161"/>
                  </a:lnTo>
                  <a:lnTo>
                    <a:pt x="1070" y="149"/>
                  </a:lnTo>
                  <a:lnTo>
                    <a:pt x="1070" y="136"/>
                  </a:lnTo>
                  <a:lnTo>
                    <a:pt x="1069" y="123"/>
                  </a:lnTo>
                  <a:lnTo>
                    <a:pt x="1067" y="110"/>
                  </a:lnTo>
                  <a:lnTo>
                    <a:pt x="1064" y="95"/>
                  </a:lnTo>
                  <a:lnTo>
                    <a:pt x="1002" y="64"/>
                  </a:lnTo>
                  <a:lnTo>
                    <a:pt x="990" y="69"/>
                  </a:lnTo>
                  <a:lnTo>
                    <a:pt x="979" y="75"/>
                  </a:lnTo>
                  <a:lnTo>
                    <a:pt x="968" y="80"/>
                  </a:lnTo>
                  <a:lnTo>
                    <a:pt x="959" y="87"/>
                  </a:lnTo>
                  <a:lnTo>
                    <a:pt x="943" y="99"/>
                  </a:lnTo>
                  <a:lnTo>
                    <a:pt x="928" y="113"/>
                  </a:lnTo>
                  <a:lnTo>
                    <a:pt x="918" y="126"/>
                  </a:lnTo>
                  <a:lnTo>
                    <a:pt x="909" y="137"/>
                  </a:lnTo>
                  <a:lnTo>
                    <a:pt x="903" y="148"/>
                  </a:lnTo>
                  <a:lnTo>
                    <a:pt x="899" y="155"/>
                  </a:lnTo>
                  <a:lnTo>
                    <a:pt x="844" y="135"/>
                  </a:lnTo>
                  <a:lnTo>
                    <a:pt x="844" y="124"/>
                  </a:lnTo>
                  <a:lnTo>
                    <a:pt x="843" y="111"/>
                  </a:lnTo>
                  <a:lnTo>
                    <a:pt x="840" y="93"/>
                  </a:lnTo>
                  <a:lnTo>
                    <a:pt x="835" y="73"/>
                  </a:lnTo>
                  <a:lnTo>
                    <a:pt x="831" y="62"/>
                  </a:lnTo>
                  <a:lnTo>
                    <a:pt x="826" y="50"/>
                  </a:lnTo>
                  <a:lnTo>
                    <a:pt x="820" y="38"/>
                  </a:lnTo>
                  <a:lnTo>
                    <a:pt x="813" y="26"/>
                  </a:lnTo>
                  <a:lnTo>
                    <a:pt x="804" y="13"/>
                  </a:lnTo>
                  <a:lnTo>
                    <a:pt x="794" y="1"/>
                  </a:lnTo>
                  <a:lnTo>
                    <a:pt x="724" y="0"/>
                  </a:lnTo>
                  <a:lnTo>
                    <a:pt x="711" y="18"/>
                  </a:lnTo>
                  <a:lnTo>
                    <a:pt x="700" y="35"/>
                  </a:lnTo>
                  <a:lnTo>
                    <a:pt x="692" y="52"/>
                  </a:lnTo>
                  <a:lnTo>
                    <a:pt x="685" y="69"/>
                  </a:lnTo>
                  <a:lnTo>
                    <a:pt x="680" y="83"/>
                  </a:lnTo>
                  <a:lnTo>
                    <a:pt x="677" y="97"/>
                  </a:lnTo>
                  <a:lnTo>
                    <a:pt x="675" y="109"/>
                  </a:lnTo>
                  <a:lnTo>
                    <a:pt x="675" y="119"/>
                  </a:lnTo>
                  <a:lnTo>
                    <a:pt x="648" y="121"/>
                  </a:lnTo>
                  <a:lnTo>
                    <a:pt x="622" y="123"/>
                  </a:lnTo>
                  <a:lnTo>
                    <a:pt x="619" y="115"/>
                  </a:lnTo>
                  <a:lnTo>
                    <a:pt x="614" y="104"/>
                  </a:lnTo>
                  <a:lnTo>
                    <a:pt x="608" y="91"/>
                  </a:lnTo>
                  <a:lnTo>
                    <a:pt x="599" y="77"/>
                  </a:lnTo>
                  <a:lnTo>
                    <a:pt x="588" y="62"/>
                  </a:lnTo>
                  <a:lnTo>
                    <a:pt x="574" y="46"/>
                  </a:lnTo>
                  <a:lnTo>
                    <a:pt x="566" y="39"/>
                  </a:lnTo>
                  <a:lnTo>
                    <a:pt x="557" y="31"/>
                  </a:lnTo>
                  <a:lnTo>
                    <a:pt x="547" y="24"/>
                  </a:lnTo>
                  <a:lnTo>
                    <a:pt x="537" y="16"/>
                  </a:lnTo>
                  <a:lnTo>
                    <a:pt x="470" y="36"/>
                  </a:lnTo>
                  <a:lnTo>
                    <a:pt x="465" y="47"/>
                  </a:lnTo>
                  <a:lnTo>
                    <a:pt x="462" y="58"/>
                  </a:lnTo>
                  <a:lnTo>
                    <a:pt x="456" y="79"/>
                  </a:lnTo>
                  <a:lnTo>
                    <a:pt x="453" y="99"/>
                  </a:lnTo>
                  <a:lnTo>
                    <a:pt x="452" y="117"/>
                  </a:lnTo>
                  <a:lnTo>
                    <a:pt x="452" y="133"/>
                  </a:lnTo>
                  <a:lnTo>
                    <a:pt x="454" y="148"/>
                  </a:lnTo>
                  <a:lnTo>
                    <a:pt x="456" y="160"/>
                  </a:lnTo>
                  <a:lnTo>
                    <a:pt x="458" y="169"/>
                  </a:lnTo>
                  <a:lnTo>
                    <a:pt x="430" y="182"/>
                  </a:lnTo>
                  <a:lnTo>
                    <a:pt x="404" y="197"/>
                  </a:lnTo>
                  <a:lnTo>
                    <a:pt x="397" y="190"/>
                  </a:lnTo>
                  <a:lnTo>
                    <a:pt x="389" y="181"/>
                  </a:lnTo>
                  <a:lnTo>
                    <a:pt x="378" y="172"/>
                  </a:lnTo>
                  <a:lnTo>
                    <a:pt x="365" y="162"/>
                  </a:lnTo>
                  <a:lnTo>
                    <a:pt x="349" y="153"/>
                  </a:lnTo>
                  <a:lnTo>
                    <a:pt x="331" y="143"/>
                  </a:lnTo>
                  <a:lnTo>
                    <a:pt x="321" y="139"/>
                  </a:lnTo>
                  <a:lnTo>
                    <a:pt x="309" y="136"/>
                  </a:lnTo>
                  <a:lnTo>
                    <a:pt x="298" y="132"/>
                  </a:lnTo>
                  <a:lnTo>
                    <a:pt x="286" y="130"/>
                  </a:lnTo>
                  <a:lnTo>
                    <a:pt x="231" y="173"/>
                  </a:lnTo>
                  <a:lnTo>
                    <a:pt x="231" y="186"/>
                  </a:lnTo>
                  <a:lnTo>
                    <a:pt x="232" y="197"/>
                  </a:lnTo>
                  <a:lnTo>
                    <a:pt x="234" y="219"/>
                  </a:lnTo>
                  <a:lnTo>
                    <a:pt x="240" y="239"/>
                  </a:lnTo>
                  <a:lnTo>
                    <a:pt x="245" y="256"/>
                  </a:lnTo>
                  <a:lnTo>
                    <a:pt x="252" y="272"/>
                  </a:lnTo>
                  <a:lnTo>
                    <a:pt x="258" y="284"/>
                  </a:lnTo>
                  <a:lnTo>
                    <a:pt x="265" y="294"/>
                  </a:lnTo>
                  <a:lnTo>
                    <a:pt x="270" y="301"/>
                  </a:lnTo>
                  <a:lnTo>
                    <a:pt x="254" y="320"/>
                  </a:lnTo>
                  <a:lnTo>
                    <a:pt x="237" y="339"/>
                  </a:lnTo>
                  <a:lnTo>
                    <a:pt x="231" y="336"/>
                  </a:lnTo>
                  <a:lnTo>
                    <a:pt x="222" y="331"/>
                  </a:lnTo>
                  <a:lnTo>
                    <a:pt x="209" y="326"/>
                  </a:lnTo>
                  <a:lnTo>
                    <a:pt x="191" y="322"/>
                  </a:lnTo>
                  <a:lnTo>
                    <a:pt x="172" y="318"/>
                  </a:lnTo>
                  <a:lnTo>
                    <a:pt x="162" y="317"/>
                  </a:lnTo>
                  <a:lnTo>
                    <a:pt x="149" y="317"/>
                  </a:lnTo>
                  <a:lnTo>
                    <a:pt x="137" y="317"/>
                  </a:lnTo>
                  <a:lnTo>
                    <a:pt x="125" y="318"/>
                  </a:lnTo>
                  <a:lnTo>
                    <a:pt x="111" y="320"/>
                  </a:lnTo>
                  <a:lnTo>
                    <a:pt x="97" y="322"/>
                  </a:lnTo>
                  <a:lnTo>
                    <a:pt x="65" y="383"/>
                  </a:lnTo>
                  <a:lnTo>
                    <a:pt x="69" y="395"/>
                  </a:lnTo>
                  <a:lnTo>
                    <a:pt x="74" y="405"/>
                  </a:lnTo>
                  <a:lnTo>
                    <a:pt x="87" y="424"/>
                  </a:lnTo>
                  <a:lnTo>
                    <a:pt x="98" y="441"/>
                  </a:lnTo>
                  <a:lnTo>
                    <a:pt x="110" y="454"/>
                  </a:lnTo>
                  <a:lnTo>
                    <a:pt x="123" y="465"/>
                  </a:lnTo>
                  <a:lnTo>
                    <a:pt x="134" y="474"/>
                  </a:lnTo>
                  <a:lnTo>
                    <a:pt x="144" y="481"/>
                  </a:lnTo>
                  <a:lnTo>
                    <a:pt x="152" y="486"/>
                  </a:lnTo>
                  <a:lnTo>
                    <a:pt x="142" y="512"/>
                  </a:lnTo>
                  <a:lnTo>
                    <a:pt x="133" y="539"/>
                  </a:lnTo>
                  <a:lnTo>
                    <a:pt x="125" y="539"/>
                  </a:lnTo>
                  <a:lnTo>
                    <a:pt x="113" y="540"/>
                  </a:lnTo>
                  <a:lnTo>
                    <a:pt x="99" y="541"/>
                  </a:lnTo>
                  <a:lnTo>
                    <a:pt x="83" y="545"/>
                  </a:lnTo>
                  <a:lnTo>
                    <a:pt x="64" y="550"/>
                  </a:lnTo>
                  <a:lnTo>
                    <a:pt x="45" y="559"/>
                  </a:lnTo>
                  <a:lnTo>
                    <a:pt x="35" y="564"/>
                  </a:lnTo>
                  <a:lnTo>
                    <a:pt x="24" y="570"/>
                  </a:lnTo>
                  <a:lnTo>
                    <a:pt x="13" y="577"/>
                  </a:lnTo>
                  <a:lnTo>
                    <a:pt x="3" y="585"/>
                  </a:lnTo>
                  <a:lnTo>
                    <a:pt x="0" y="654"/>
                  </a:lnTo>
                  <a:lnTo>
                    <a:pt x="15" y="667"/>
                  </a:lnTo>
                  <a:lnTo>
                    <a:pt x="30" y="677"/>
                  </a:lnTo>
                  <a:lnTo>
                    <a:pt x="46" y="687"/>
                  </a:lnTo>
                  <a:lnTo>
                    <a:pt x="60" y="694"/>
                  </a:lnTo>
                  <a:lnTo>
                    <a:pt x="74" y="699"/>
                  </a:lnTo>
                  <a:lnTo>
                    <a:pt x="88" y="703"/>
                  </a:lnTo>
                  <a:lnTo>
                    <a:pt x="99" y="705"/>
                  </a:lnTo>
                  <a:lnTo>
                    <a:pt x="109" y="707"/>
                  </a:lnTo>
                  <a:lnTo>
                    <a:pt x="110" y="742"/>
                  </a:lnTo>
                  <a:lnTo>
                    <a:pt x="113" y="775"/>
                  </a:lnTo>
                  <a:lnTo>
                    <a:pt x="104" y="779"/>
                  </a:lnTo>
                  <a:lnTo>
                    <a:pt x="93" y="784"/>
                  </a:lnTo>
                  <a:lnTo>
                    <a:pt x="81" y="790"/>
                  </a:lnTo>
                  <a:lnTo>
                    <a:pt x="67" y="798"/>
                  </a:lnTo>
                  <a:lnTo>
                    <a:pt x="54" y="808"/>
                  </a:lnTo>
                  <a:lnTo>
                    <a:pt x="41" y="820"/>
                  </a:lnTo>
                  <a:lnTo>
                    <a:pt x="27" y="833"/>
                  </a:lnTo>
                  <a:lnTo>
                    <a:pt x="14" y="850"/>
                  </a:lnTo>
                  <a:lnTo>
                    <a:pt x="29" y="917"/>
                  </a:lnTo>
                  <a:lnTo>
                    <a:pt x="50" y="926"/>
                  </a:lnTo>
                  <a:lnTo>
                    <a:pt x="70" y="934"/>
                  </a:lnTo>
                  <a:lnTo>
                    <a:pt x="89" y="938"/>
                  </a:lnTo>
                  <a:lnTo>
                    <a:pt x="106" y="940"/>
                  </a:lnTo>
                  <a:lnTo>
                    <a:pt x="122" y="941"/>
                  </a:lnTo>
                  <a:lnTo>
                    <a:pt x="136" y="941"/>
                  </a:lnTo>
                  <a:lnTo>
                    <a:pt x="148" y="940"/>
                  </a:lnTo>
                  <a:lnTo>
                    <a:pt x="159" y="939"/>
                  </a:lnTo>
                  <a:lnTo>
                    <a:pt x="172" y="966"/>
                  </a:lnTo>
                  <a:lnTo>
                    <a:pt x="186" y="994"/>
                  </a:lnTo>
                  <a:lnTo>
                    <a:pt x="179" y="1001"/>
                  </a:lnTo>
                  <a:lnTo>
                    <a:pt x="171" y="1011"/>
                  </a:lnTo>
                  <a:lnTo>
                    <a:pt x="162" y="1022"/>
                  </a:lnTo>
                  <a:lnTo>
                    <a:pt x="153" y="1034"/>
                  </a:lnTo>
                  <a:lnTo>
                    <a:pt x="145" y="1049"/>
                  </a:lnTo>
                  <a:lnTo>
                    <a:pt x="137" y="1066"/>
                  </a:lnTo>
                  <a:lnTo>
                    <a:pt x="131" y="1085"/>
                  </a:lnTo>
                  <a:lnTo>
                    <a:pt x="126" y="1106"/>
                  </a:lnTo>
                  <a:lnTo>
                    <a:pt x="126" y="1107"/>
                  </a:lnTo>
                  <a:lnTo>
                    <a:pt x="169" y="1160"/>
                  </a:lnTo>
                  <a:lnTo>
                    <a:pt x="190" y="1160"/>
                  </a:lnTo>
                  <a:lnTo>
                    <a:pt x="210" y="1158"/>
                  </a:lnTo>
                  <a:lnTo>
                    <a:pt x="227" y="1155"/>
                  </a:lnTo>
                  <a:lnTo>
                    <a:pt x="244" y="1150"/>
                  </a:lnTo>
                  <a:lnTo>
                    <a:pt x="258" y="1145"/>
                  </a:lnTo>
                  <a:lnTo>
                    <a:pt x="270" y="1139"/>
                  </a:lnTo>
                  <a:lnTo>
                    <a:pt x="282" y="1132"/>
                  </a:lnTo>
                  <a:lnTo>
                    <a:pt x="290" y="1127"/>
                  </a:lnTo>
                  <a:lnTo>
                    <a:pt x="310" y="1147"/>
                  </a:lnTo>
                  <a:lnTo>
                    <a:pt x="333" y="1164"/>
                  </a:lnTo>
                  <a:lnTo>
                    <a:pt x="328" y="1172"/>
                  </a:lnTo>
                  <a:lnTo>
                    <a:pt x="324" y="1184"/>
                  </a:lnTo>
                  <a:lnTo>
                    <a:pt x="318" y="1197"/>
                  </a:lnTo>
                  <a:lnTo>
                    <a:pt x="314" y="1213"/>
                  </a:lnTo>
                  <a:lnTo>
                    <a:pt x="311" y="1231"/>
                  </a:lnTo>
                  <a:lnTo>
                    <a:pt x="309" y="1251"/>
                  </a:lnTo>
                  <a:lnTo>
                    <a:pt x="309" y="1273"/>
                  </a:lnTo>
                  <a:lnTo>
                    <a:pt x="310" y="1285"/>
                  </a:lnTo>
                  <a:lnTo>
                    <a:pt x="312" y="1297"/>
                  </a:lnTo>
                  <a:lnTo>
                    <a:pt x="372" y="1332"/>
                  </a:lnTo>
                  <a:lnTo>
                    <a:pt x="384" y="1328"/>
                  </a:lnTo>
                  <a:lnTo>
                    <a:pt x="395" y="1323"/>
                  </a:lnTo>
                  <a:lnTo>
                    <a:pt x="406" y="1318"/>
                  </a:lnTo>
                  <a:lnTo>
                    <a:pt x="415" y="1313"/>
                  </a:lnTo>
                  <a:lnTo>
                    <a:pt x="431" y="1301"/>
                  </a:lnTo>
                  <a:lnTo>
                    <a:pt x="446" y="1289"/>
                  </a:lnTo>
                  <a:lnTo>
                    <a:pt x="458" y="1277"/>
                  </a:lnTo>
                  <a:lnTo>
                    <a:pt x="467" y="1267"/>
                  </a:lnTo>
                  <a:lnTo>
                    <a:pt x="474" y="1257"/>
                  </a:lnTo>
                  <a:lnTo>
                    <a:pt x="479" y="1249"/>
                  </a:lnTo>
                  <a:lnTo>
                    <a:pt x="510" y="1261"/>
                  </a:lnTo>
                  <a:lnTo>
                    <a:pt x="542" y="1270"/>
                  </a:lnTo>
                  <a:lnTo>
                    <a:pt x="542" y="1280"/>
                  </a:lnTo>
                  <a:lnTo>
                    <a:pt x="543" y="1291"/>
                  </a:lnTo>
                  <a:lnTo>
                    <a:pt x="545" y="1306"/>
                  </a:lnTo>
                  <a:lnTo>
                    <a:pt x="549" y="1322"/>
                  </a:lnTo>
                  <a:lnTo>
                    <a:pt x="554" y="1338"/>
                  </a:lnTo>
                  <a:lnTo>
                    <a:pt x="562" y="1357"/>
                  </a:lnTo>
                  <a:lnTo>
                    <a:pt x="573" y="1375"/>
                  </a:lnTo>
                  <a:lnTo>
                    <a:pt x="579" y="1386"/>
                  </a:lnTo>
                  <a:lnTo>
                    <a:pt x="586" y="1395"/>
                  </a:lnTo>
                  <a:lnTo>
                    <a:pt x="656" y="1399"/>
                  </a:lnTo>
                  <a:lnTo>
                    <a:pt x="656" y="1398"/>
                  </a:lnTo>
                  <a:lnTo>
                    <a:pt x="668" y="1384"/>
                  </a:lnTo>
                  <a:lnTo>
                    <a:pt x="679" y="1368"/>
                  </a:lnTo>
                  <a:lnTo>
                    <a:pt x="689" y="1353"/>
                  </a:lnTo>
                  <a:lnTo>
                    <a:pt x="695" y="1338"/>
                  </a:lnTo>
                  <a:lnTo>
                    <a:pt x="701" y="1325"/>
                  </a:lnTo>
                  <a:lnTo>
                    <a:pt x="705" y="1313"/>
                  </a:lnTo>
                  <a:lnTo>
                    <a:pt x="707" y="1301"/>
                  </a:lnTo>
                  <a:lnTo>
                    <a:pt x="709" y="1290"/>
                  </a:lnTo>
                  <a:lnTo>
                    <a:pt x="742" y="1288"/>
                  </a:lnTo>
                  <a:lnTo>
                    <a:pt x="775" y="1285"/>
                  </a:lnTo>
                  <a:lnTo>
                    <a:pt x="778" y="1295"/>
                  </a:lnTo>
                  <a:lnTo>
                    <a:pt x="783" y="1307"/>
                  </a:lnTo>
                  <a:lnTo>
                    <a:pt x="789" y="1318"/>
                  </a:lnTo>
                  <a:lnTo>
                    <a:pt x="796" y="1331"/>
                  </a:lnTo>
                  <a:lnTo>
                    <a:pt x="805" y="1345"/>
                  </a:lnTo>
                  <a:lnTo>
                    <a:pt x="818" y="1359"/>
                  </a:lnTo>
                  <a:lnTo>
                    <a:pt x="831" y="1372"/>
                  </a:lnTo>
                  <a:lnTo>
                    <a:pt x="846" y="1386"/>
                  </a:lnTo>
                  <a:lnTo>
                    <a:pt x="915" y="1371"/>
                  </a:lnTo>
                  <a:lnTo>
                    <a:pt x="920" y="1360"/>
                  </a:lnTo>
                  <a:lnTo>
                    <a:pt x="925" y="1350"/>
                  </a:lnTo>
                  <a:lnTo>
                    <a:pt x="932" y="1328"/>
                  </a:lnTo>
                  <a:lnTo>
                    <a:pt x="937" y="1309"/>
                  </a:lnTo>
                  <a:lnTo>
                    <a:pt x="940" y="1290"/>
                  </a:lnTo>
                  <a:lnTo>
                    <a:pt x="941" y="1274"/>
                  </a:lnTo>
                  <a:lnTo>
                    <a:pt x="940" y="1260"/>
                  </a:lnTo>
                  <a:lnTo>
                    <a:pt x="939" y="1247"/>
                  </a:lnTo>
                  <a:lnTo>
                    <a:pt x="938" y="1238"/>
                  </a:lnTo>
                  <a:lnTo>
                    <a:pt x="965" y="1225"/>
                  </a:lnTo>
                  <a:lnTo>
                    <a:pt x="993" y="1209"/>
                  </a:lnTo>
                  <a:lnTo>
                    <a:pt x="1000" y="1217"/>
                  </a:lnTo>
                  <a:lnTo>
                    <a:pt x="1009" y="1226"/>
                  </a:lnTo>
                  <a:lnTo>
                    <a:pt x="1020" y="1234"/>
                  </a:lnTo>
                  <a:lnTo>
                    <a:pt x="1031" y="1242"/>
                  </a:lnTo>
                  <a:lnTo>
                    <a:pt x="1044" y="1251"/>
                  </a:lnTo>
                  <a:lnTo>
                    <a:pt x="1059" y="1259"/>
                  </a:lnTo>
                  <a:lnTo>
                    <a:pt x="1076" y="1266"/>
                  </a:lnTo>
                  <a:lnTo>
                    <a:pt x="1094" y="1272"/>
                  </a:lnTo>
                  <a:lnTo>
                    <a:pt x="1152" y="1234"/>
                  </a:lnTo>
                  <a:lnTo>
                    <a:pt x="1153" y="1222"/>
                  </a:lnTo>
                  <a:lnTo>
                    <a:pt x="1154" y="1210"/>
                  </a:lnTo>
                  <a:lnTo>
                    <a:pt x="1153" y="1188"/>
                  </a:lnTo>
                  <a:lnTo>
                    <a:pt x="1150" y="1168"/>
                  </a:lnTo>
                  <a:lnTo>
                    <a:pt x="1146" y="1151"/>
                  </a:lnTo>
                  <a:lnTo>
                    <a:pt x="1141" y="1136"/>
                  </a:lnTo>
                  <a:lnTo>
                    <a:pt x="1135" y="1122"/>
                  </a:lnTo>
                  <a:lnTo>
                    <a:pt x="1130" y="1111"/>
                  </a:lnTo>
                  <a:lnTo>
                    <a:pt x="1125" y="1103"/>
                  </a:lnTo>
                  <a:lnTo>
                    <a:pt x="1143" y="1082"/>
                  </a:lnTo>
                  <a:lnTo>
                    <a:pt x="1160" y="1062"/>
                  </a:lnTo>
                  <a:lnTo>
                    <a:pt x="1169" y="1066"/>
                  </a:lnTo>
                  <a:lnTo>
                    <a:pt x="1181" y="1070"/>
                  </a:lnTo>
                  <a:lnTo>
                    <a:pt x="1194" y="1074"/>
                  </a:lnTo>
                  <a:lnTo>
                    <a:pt x="1209" y="1078"/>
                  </a:lnTo>
                  <a:lnTo>
                    <a:pt x="1227" y="1080"/>
                  </a:lnTo>
                  <a:lnTo>
                    <a:pt x="1245" y="1081"/>
                  </a:lnTo>
                  <a:lnTo>
                    <a:pt x="1266" y="1081"/>
                  </a:lnTo>
                  <a:lnTo>
                    <a:pt x="1287" y="1078"/>
                  </a:lnTo>
                  <a:lnTo>
                    <a:pt x="1288" y="1078"/>
                  </a:lnTo>
                  <a:lnTo>
                    <a:pt x="1323" y="1019"/>
                  </a:lnTo>
                  <a:lnTo>
                    <a:pt x="1323" y="1018"/>
                  </a:lnTo>
                  <a:lnTo>
                    <a:pt x="1319" y="1007"/>
                  </a:lnTo>
                  <a:lnTo>
                    <a:pt x="1314" y="997"/>
                  </a:lnTo>
                  <a:lnTo>
                    <a:pt x="1305" y="978"/>
                  </a:lnTo>
                  <a:lnTo>
                    <a:pt x="1293" y="962"/>
                  </a:lnTo>
                  <a:lnTo>
                    <a:pt x="1282" y="948"/>
                  </a:lnTo>
                  <a:lnTo>
                    <a:pt x="1271" y="937"/>
                  </a:lnTo>
                  <a:lnTo>
                    <a:pt x="1260" y="928"/>
                  </a:lnTo>
                  <a:lnTo>
                    <a:pt x="1251" y="919"/>
                  </a:lnTo>
                  <a:lnTo>
                    <a:pt x="1243" y="914"/>
                  </a:lnTo>
                  <a:lnTo>
                    <a:pt x="1254" y="882"/>
                  </a:lnTo>
                  <a:lnTo>
                    <a:pt x="1264" y="851"/>
                  </a:lnTo>
                  <a:lnTo>
                    <a:pt x="1272" y="850"/>
                  </a:lnTo>
                  <a:lnTo>
                    <a:pt x="1283" y="849"/>
                  </a:lnTo>
                  <a:lnTo>
                    <a:pt x="1297" y="847"/>
                  </a:lnTo>
                  <a:lnTo>
                    <a:pt x="1314" y="842"/>
                  </a:lnTo>
                  <a:lnTo>
                    <a:pt x="1332" y="836"/>
                  </a:lnTo>
                  <a:lnTo>
                    <a:pt x="1352" y="827"/>
                  </a:lnTo>
                  <a:lnTo>
                    <a:pt x="1361" y="822"/>
                  </a:lnTo>
                  <a:lnTo>
                    <a:pt x="1371" y="816"/>
                  </a:lnTo>
                  <a:lnTo>
                    <a:pt x="1381" y="808"/>
                  </a:lnTo>
                  <a:lnTo>
                    <a:pt x="1392" y="799"/>
                  </a:lnTo>
                  <a:lnTo>
                    <a:pt x="1392" y="730"/>
                  </a:lnTo>
                  <a:close/>
                </a:path>
              </a:pathLst>
            </a:custGeom>
            <a:solidFill>
              <a:srgbClr val="87D2F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51"/>
            <p:cNvSpPr>
              <a:spLocks/>
            </p:cNvSpPr>
            <p:nvPr/>
          </p:nvSpPr>
          <p:spPr bwMode="auto">
            <a:xfrm>
              <a:off x="4613" y="3491"/>
              <a:ext cx="311" cy="310"/>
            </a:xfrm>
            <a:custGeom>
              <a:avLst/>
              <a:gdLst>
                <a:gd name="T0" fmla="*/ 310 w 621"/>
                <a:gd name="T1" fmla="*/ 163 h 621"/>
                <a:gd name="T2" fmla="*/ 308 w 621"/>
                <a:gd name="T3" fmla="*/ 186 h 621"/>
                <a:gd name="T4" fmla="*/ 301 w 621"/>
                <a:gd name="T5" fmla="*/ 208 h 621"/>
                <a:gd name="T6" fmla="*/ 292 w 621"/>
                <a:gd name="T7" fmla="*/ 229 h 621"/>
                <a:gd name="T8" fmla="*/ 280 w 621"/>
                <a:gd name="T9" fmla="*/ 248 h 621"/>
                <a:gd name="T10" fmla="*/ 265 w 621"/>
                <a:gd name="T11" fmla="*/ 265 h 621"/>
                <a:gd name="T12" fmla="*/ 248 w 621"/>
                <a:gd name="T13" fmla="*/ 280 h 621"/>
                <a:gd name="T14" fmla="*/ 229 w 621"/>
                <a:gd name="T15" fmla="*/ 291 h 621"/>
                <a:gd name="T16" fmla="*/ 209 w 621"/>
                <a:gd name="T17" fmla="*/ 301 h 621"/>
                <a:gd name="T18" fmla="*/ 187 w 621"/>
                <a:gd name="T19" fmla="*/ 307 h 621"/>
                <a:gd name="T20" fmla="*/ 163 w 621"/>
                <a:gd name="T21" fmla="*/ 310 h 621"/>
                <a:gd name="T22" fmla="*/ 147 w 621"/>
                <a:gd name="T23" fmla="*/ 310 h 621"/>
                <a:gd name="T24" fmla="*/ 124 w 621"/>
                <a:gd name="T25" fmla="*/ 307 h 621"/>
                <a:gd name="T26" fmla="*/ 102 w 621"/>
                <a:gd name="T27" fmla="*/ 301 h 621"/>
                <a:gd name="T28" fmla="*/ 81 w 621"/>
                <a:gd name="T29" fmla="*/ 291 h 621"/>
                <a:gd name="T30" fmla="*/ 62 w 621"/>
                <a:gd name="T31" fmla="*/ 280 h 621"/>
                <a:gd name="T32" fmla="*/ 45 w 621"/>
                <a:gd name="T33" fmla="*/ 265 h 621"/>
                <a:gd name="T34" fmla="*/ 31 w 621"/>
                <a:gd name="T35" fmla="*/ 248 h 621"/>
                <a:gd name="T36" fmla="*/ 19 w 621"/>
                <a:gd name="T37" fmla="*/ 229 h 621"/>
                <a:gd name="T38" fmla="*/ 9 w 621"/>
                <a:gd name="T39" fmla="*/ 208 h 621"/>
                <a:gd name="T40" fmla="*/ 3 w 621"/>
                <a:gd name="T41" fmla="*/ 186 h 621"/>
                <a:gd name="T42" fmla="*/ 0 w 621"/>
                <a:gd name="T43" fmla="*/ 163 h 621"/>
                <a:gd name="T44" fmla="*/ 0 w 621"/>
                <a:gd name="T45" fmla="*/ 147 h 621"/>
                <a:gd name="T46" fmla="*/ 3 w 621"/>
                <a:gd name="T47" fmla="*/ 124 h 621"/>
                <a:gd name="T48" fmla="*/ 9 w 621"/>
                <a:gd name="T49" fmla="*/ 102 h 621"/>
                <a:gd name="T50" fmla="*/ 19 w 621"/>
                <a:gd name="T51" fmla="*/ 81 h 621"/>
                <a:gd name="T52" fmla="*/ 31 w 621"/>
                <a:gd name="T53" fmla="*/ 62 h 621"/>
                <a:gd name="T54" fmla="*/ 45 w 621"/>
                <a:gd name="T55" fmla="*/ 45 h 621"/>
                <a:gd name="T56" fmla="*/ 62 w 621"/>
                <a:gd name="T57" fmla="*/ 31 h 621"/>
                <a:gd name="T58" fmla="*/ 81 w 621"/>
                <a:gd name="T59" fmla="*/ 18 h 621"/>
                <a:gd name="T60" fmla="*/ 102 w 621"/>
                <a:gd name="T61" fmla="*/ 9 h 621"/>
                <a:gd name="T62" fmla="*/ 124 w 621"/>
                <a:gd name="T63" fmla="*/ 3 h 621"/>
                <a:gd name="T64" fmla="*/ 147 w 621"/>
                <a:gd name="T65" fmla="*/ 0 h 621"/>
                <a:gd name="T66" fmla="*/ 163 w 621"/>
                <a:gd name="T67" fmla="*/ 0 h 621"/>
                <a:gd name="T68" fmla="*/ 187 w 621"/>
                <a:gd name="T69" fmla="*/ 3 h 621"/>
                <a:gd name="T70" fmla="*/ 209 w 621"/>
                <a:gd name="T71" fmla="*/ 9 h 621"/>
                <a:gd name="T72" fmla="*/ 229 w 621"/>
                <a:gd name="T73" fmla="*/ 18 h 621"/>
                <a:gd name="T74" fmla="*/ 248 w 621"/>
                <a:gd name="T75" fmla="*/ 31 h 621"/>
                <a:gd name="T76" fmla="*/ 265 w 621"/>
                <a:gd name="T77" fmla="*/ 45 h 621"/>
                <a:gd name="T78" fmla="*/ 280 w 621"/>
                <a:gd name="T79" fmla="*/ 62 h 621"/>
                <a:gd name="T80" fmla="*/ 292 w 621"/>
                <a:gd name="T81" fmla="*/ 81 h 621"/>
                <a:gd name="T82" fmla="*/ 301 w 621"/>
                <a:gd name="T83" fmla="*/ 102 h 621"/>
                <a:gd name="T84" fmla="*/ 308 w 621"/>
                <a:gd name="T85" fmla="*/ 124 h 621"/>
                <a:gd name="T86" fmla="*/ 310 w 621"/>
                <a:gd name="T87" fmla="*/ 147 h 62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621"/>
                <a:gd name="T134" fmla="*/ 621 w 621"/>
                <a:gd name="T135" fmla="*/ 621 h 62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621">
                  <a:moveTo>
                    <a:pt x="621" y="311"/>
                  </a:moveTo>
                  <a:lnTo>
                    <a:pt x="621" y="311"/>
                  </a:lnTo>
                  <a:lnTo>
                    <a:pt x="620" y="326"/>
                  </a:lnTo>
                  <a:lnTo>
                    <a:pt x="619" y="343"/>
                  </a:lnTo>
                  <a:lnTo>
                    <a:pt x="617" y="358"/>
                  </a:lnTo>
                  <a:lnTo>
                    <a:pt x="615" y="373"/>
                  </a:lnTo>
                  <a:lnTo>
                    <a:pt x="611" y="388"/>
                  </a:lnTo>
                  <a:lnTo>
                    <a:pt x="607" y="403"/>
                  </a:lnTo>
                  <a:lnTo>
                    <a:pt x="602" y="417"/>
                  </a:lnTo>
                  <a:lnTo>
                    <a:pt x="596" y="432"/>
                  </a:lnTo>
                  <a:lnTo>
                    <a:pt x="590" y="445"/>
                  </a:lnTo>
                  <a:lnTo>
                    <a:pt x="583" y="458"/>
                  </a:lnTo>
                  <a:lnTo>
                    <a:pt x="576" y="472"/>
                  </a:lnTo>
                  <a:lnTo>
                    <a:pt x="568" y="484"/>
                  </a:lnTo>
                  <a:lnTo>
                    <a:pt x="560" y="496"/>
                  </a:lnTo>
                  <a:lnTo>
                    <a:pt x="550" y="509"/>
                  </a:lnTo>
                  <a:lnTo>
                    <a:pt x="540" y="520"/>
                  </a:lnTo>
                  <a:lnTo>
                    <a:pt x="530" y="530"/>
                  </a:lnTo>
                  <a:lnTo>
                    <a:pt x="518" y="540"/>
                  </a:lnTo>
                  <a:lnTo>
                    <a:pt x="507" y="551"/>
                  </a:lnTo>
                  <a:lnTo>
                    <a:pt x="496" y="560"/>
                  </a:lnTo>
                  <a:lnTo>
                    <a:pt x="484" y="568"/>
                  </a:lnTo>
                  <a:lnTo>
                    <a:pt x="471" y="576"/>
                  </a:lnTo>
                  <a:lnTo>
                    <a:pt x="458" y="583"/>
                  </a:lnTo>
                  <a:lnTo>
                    <a:pt x="445" y="591"/>
                  </a:lnTo>
                  <a:lnTo>
                    <a:pt x="431" y="597"/>
                  </a:lnTo>
                  <a:lnTo>
                    <a:pt x="417" y="602"/>
                  </a:lnTo>
                  <a:lnTo>
                    <a:pt x="403" y="607"/>
                  </a:lnTo>
                  <a:lnTo>
                    <a:pt x="387" y="611"/>
                  </a:lnTo>
                  <a:lnTo>
                    <a:pt x="373" y="615"/>
                  </a:lnTo>
                  <a:lnTo>
                    <a:pt x="358" y="617"/>
                  </a:lnTo>
                  <a:lnTo>
                    <a:pt x="342" y="619"/>
                  </a:lnTo>
                  <a:lnTo>
                    <a:pt x="326" y="620"/>
                  </a:lnTo>
                  <a:lnTo>
                    <a:pt x="310" y="621"/>
                  </a:lnTo>
                  <a:lnTo>
                    <a:pt x="294" y="620"/>
                  </a:lnTo>
                  <a:lnTo>
                    <a:pt x="279" y="619"/>
                  </a:lnTo>
                  <a:lnTo>
                    <a:pt x="262" y="617"/>
                  </a:lnTo>
                  <a:lnTo>
                    <a:pt x="248" y="615"/>
                  </a:lnTo>
                  <a:lnTo>
                    <a:pt x="233" y="611"/>
                  </a:lnTo>
                  <a:lnTo>
                    <a:pt x="218" y="607"/>
                  </a:lnTo>
                  <a:lnTo>
                    <a:pt x="203" y="602"/>
                  </a:lnTo>
                  <a:lnTo>
                    <a:pt x="189" y="597"/>
                  </a:lnTo>
                  <a:lnTo>
                    <a:pt x="175" y="591"/>
                  </a:lnTo>
                  <a:lnTo>
                    <a:pt x="162" y="583"/>
                  </a:lnTo>
                  <a:lnTo>
                    <a:pt x="148" y="576"/>
                  </a:lnTo>
                  <a:lnTo>
                    <a:pt x="136" y="568"/>
                  </a:lnTo>
                  <a:lnTo>
                    <a:pt x="124" y="560"/>
                  </a:lnTo>
                  <a:lnTo>
                    <a:pt x="113" y="551"/>
                  </a:lnTo>
                  <a:lnTo>
                    <a:pt x="101" y="540"/>
                  </a:lnTo>
                  <a:lnTo>
                    <a:pt x="90" y="530"/>
                  </a:lnTo>
                  <a:lnTo>
                    <a:pt x="80" y="520"/>
                  </a:lnTo>
                  <a:lnTo>
                    <a:pt x="71" y="509"/>
                  </a:lnTo>
                  <a:lnTo>
                    <a:pt x="61" y="496"/>
                  </a:lnTo>
                  <a:lnTo>
                    <a:pt x="52" y="484"/>
                  </a:lnTo>
                  <a:lnTo>
                    <a:pt x="44" y="472"/>
                  </a:lnTo>
                  <a:lnTo>
                    <a:pt x="37" y="458"/>
                  </a:lnTo>
                  <a:lnTo>
                    <a:pt x="30" y="445"/>
                  </a:lnTo>
                  <a:lnTo>
                    <a:pt x="23" y="432"/>
                  </a:lnTo>
                  <a:lnTo>
                    <a:pt x="18" y="417"/>
                  </a:lnTo>
                  <a:lnTo>
                    <a:pt x="13" y="403"/>
                  </a:lnTo>
                  <a:lnTo>
                    <a:pt x="9" y="388"/>
                  </a:lnTo>
                  <a:lnTo>
                    <a:pt x="6" y="373"/>
                  </a:lnTo>
                  <a:lnTo>
                    <a:pt x="3" y="358"/>
                  </a:lnTo>
                  <a:lnTo>
                    <a:pt x="1" y="343"/>
                  </a:lnTo>
                  <a:lnTo>
                    <a:pt x="0" y="326"/>
                  </a:lnTo>
                  <a:lnTo>
                    <a:pt x="0" y="311"/>
                  </a:lnTo>
                  <a:lnTo>
                    <a:pt x="0" y="294"/>
                  </a:lnTo>
                  <a:lnTo>
                    <a:pt x="1" y="279"/>
                  </a:lnTo>
                  <a:lnTo>
                    <a:pt x="3" y="264"/>
                  </a:lnTo>
                  <a:lnTo>
                    <a:pt x="6" y="248"/>
                  </a:lnTo>
                  <a:lnTo>
                    <a:pt x="9" y="233"/>
                  </a:lnTo>
                  <a:lnTo>
                    <a:pt x="13" y="219"/>
                  </a:lnTo>
                  <a:lnTo>
                    <a:pt x="18" y="204"/>
                  </a:lnTo>
                  <a:lnTo>
                    <a:pt x="23" y="190"/>
                  </a:lnTo>
                  <a:lnTo>
                    <a:pt x="30" y="175"/>
                  </a:lnTo>
                  <a:lnTo>
                    <a:pt x="37" y="162"/>
                  </a:lnTo>
                  <a:lnTo>
                    <a:pt x="44" y="150"/>
                  </a:lnTo>
                  <a:lnTo>
                    <a:pt x="52" y="137"/>
                  </a:lnTo>
                  <a:lnTo>
                    <a:pt x="61" y="124"/>
                  </a:lnTo>
                  <a:lnTo>
                    <a:pt x="71" y="113"/>
                  </a:lnTo>
                  <a:lnTo>
                    <a:pt x="80" y="102"/>
                  </a:lnTo>
                  <a:lnTo>
                    <a:pt x="90" y="90"/>
                  </a:lnTo>
                  <a:lnTo>
                    <a:pt x="101" y="80"/>
                  </a:lnTo>
                  <a:lnTo>
                    <a:pt x="113" y="71"/>
                  </a:lnTo>
                  <a:lnTo>
                    <a:pt x="124" y="62"/>
                  </a:lnTo>
                  <a:lnTo>
                    <a:pt x="136" y="53"/>
                  </a:lnTo>
                  <a:lnTo>
                    <a:pt x="148" y="45"/>
                  </a:lnTo>
                  <a:lnTo>
                    <a:pt x="162" y="37"/>
                  </a:lnTo>
                  <a:lnTo>
                    <a:pt x="175" y="31"/>
                  </a:lnTo>
                  <a:lnTo>
                    <a:pt x="189" y="24"/>
                  </a:lnTo>
                  <a:lnTo>
                    <a:pt x="203" y="19"/>
                  </a:lnTo>
                  <a:lnTo>
                    <a:pt x="218" y="14"/>
                  </a:lnTo>
                  <a:lnTo>
                    <a:pt x="233" y="9"/>
                  </a:lnTo>
                  <a:lnTo>
                    <a:pt x="248" y="6"/>
                  </a:lnTo>
                  <a:lnTo>
                    <a:pt x="262" y="3"/>
                  </a:lnTo>
                  <a:lnTo>
                    <a:pt x="279" y="1"/>
                  </a:lnTo>
                  <a:lnTo>
                    <a:pt x="294" y="0"/>
                  </a:lnTo>
                  <a:lnTo>
                    <a:pt x="310" y="0"/>
                  </a:lnTo>
                  <a:lnTo>
                    <a:pt x="326" y="0"/>
                  </a:lnTo>
                  <a:lnTo>
                    <a:pt x="342" y="1"/>
                  </a:lnTo>
                  <a:lnTo>
                    <a:pt x="358" y="3"/>
                  </a:lnTo>
                  <a:lnTo>
                    <a:pt x="373" y="6"/>
                  </a:lnTo>
                  <a:lnTo>
                    <a:pt x="387" y="9"/>
                  </a:lnTo>
                  <a:lnTo>
                    <a:pt x="403" y="14"/>
                  </a:lnTo>
                  <a:lnTo>
                    <a:pt x="417" y="19"/>
                  </a:lnTo>
                  <a:lnTo>
                    <a:pt x="431" y="24"/>
                  </a:lnTo>
                  <a:lnTo>
                    <a:pt x="445" y="31"/>
                  </a:lnTo>
                  <a:lnTo>
                    <a:pt x="458" y="37"/>
                  </a:lnTo>
                  <a:lnTo>
                    <a:pt x="471" y="45"/>
                  </a:lnTo>
                  <a:lnTo>
                    <a:pt x="484" y="53"/>
                  </a:lnTo>
                  <a:lnTo>
                    <a:pt x="496" y="62"/>
                  </a:lnTo>
                  <a:lnTo>
                    <a:pt x="507" y="71"/>
                  </a:lnTo>
                  <a:lnTo>
                    <a:pt x="518" y="80"/>
                  </a:lnTo>
                  <a:lnTo>
                    <a:pt x="530" y="90"/>
                  </a:lnTo>
                  <a:lnTo>
                    <a:pt x="540" y="102"/>
                  </a:lnTo>
                  <a:lnTo>
                    <a:pt x="550" y="113"/>
                  </a:lnTo>
                  <a:lnTo>
                    <a:pt x="560" y="124"/>
                  </a:lnTo>
                  <a:lnTo>
                    <a:pt x="568" y="137"/>
                  </a:lnTo>
                  <a:lnTo>
                    <a:pt x="576" y="150"/>
                  </a:lnTo>
                  <a:lnTo>
                    <a:pt x="583" y="162"/>
                  </a:lnTo>
                  <a:lnTo>
                    <a:pt x="590" y="175"/>
                  </a:lnTo>
                  <a:lnTo>
                    <a:pt x="596" y="190"/>
                  </a:lnTo>
                  <a:lnTo>
                    <a:pt x="602" y="204"/>
                  </a:lnTo>
                  <a:lnTo>
                    <a:pt x="607" y="219"/>
                  </a:lnTo>
                  <a:lnTo>
                    <a:pt x="611" y="233"/>
                  </a:lnTo>
                  <a:lnTo>
                    <a:pt x="615" y="248"/>
                  </a:lnTo>
                  <a:lnTo>
                    <a:pt x="617" y="264"/>
                  </a:lnTo>
                  <a:lnTo>
                    <a:pt x="619" y="279"/>
                  </a:lnTo>
                  <a:lnTo>
                    <a:pt x="620" y="294"/>
                  </a:lnTo>
                  <a:lnTo>
                    <a:pt x="621" y="31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26" name="Group 14"/>
          <p:cNvGrpSpPr>
            <a:grpSpLocks/>
          </p:cNvGrpSpPr>
          <p:nvPr/>
        </p:nvGrpSpPr>
        <p:grpSpPr bwMode="auto">
          <a:xfrm>
            <a:off x="7924800" y="4992688"/>
            <a:ext cx="614363" cy="614362"/>
            <a:chOff x="4972" y="3155"/>
            <a:chExt cx="387" cy="387"/>
          </a:xfrm>
        </p:grpSpPr>
        <p:sp>
          <p:nvSpPr>
            <p:cNvPr id="6151" name="Freeform 52"/>
            <p:cNvSpPr>
              <a:spLocks noEditPoints="1"/>
            </p:cNvSpPr>
            <p:nvPr/>
          </p:nvSpPr>
          <p:spPr bwMode="auto">
            <a:xfrm>
              <a:off x="4972" y="3155"/>
              <a:ext cx="387" cy="387"/>
            </a:xfrm>
            <a:custGeom>
              <a:avLst/>
              <a:gdLst>
                <a:gd name="T0" fmla="*/ 366 w 775"/>
                <a:gd name="T1" fmla="*/ 285 h 775"/>
                <a:gd name="T2" fmla="*/ 278 w 775"/>
                <a:gd name="T3" fmla="*/ 297 h 775"/>
                <a:gd name="T4" fmla="*/ 271 w 775"/>
                <a:gd name="T5" fmla="*/ 303 h 775"/>
                <a:gd name="T6" fmla="*/ 253 w 775"/>
                <a:gd name="T7" fmla="*/ 383 h 775"/>
                <a:gd name="T8" fmla="*/ 181 w 775"/>
                <a:gd name="T9" fmla="*/ 325 h 775"/>
                <a:gd name="T10" fmla="*/ 174 w 775"/>
                <a:gd name="T11" fmla="*/ 324 h 775"/>
                <a:gd name="T12" fmla="*/ 102 w 775"/>
                <a:gd name="T13" fmla="*/ 373 h 775"/>
                <a:gd name="T14" fmla="*/ 94 w 775"/>
                <a:gd name="T15" fmla="*/ 276 h 775"/>
                <a:gd name="T16" fmla="*/ 90 w 775"/>
                <a:gd name="T17" fmla="*/ 269 h 775"/>
                <a:gd name="T18" fmla="*/ 8 w 775"/>
                <a:gd name="T19" fmla="*/ 257 h 775"/>
                <a:gd name="T20" fmla="*/ 68 w 775"/>
                <a:gd name="T21" fmla="*/ 178 h 775"/>
                <a:gd name="T22" fmla="*/ 70 w 775"/>
                <a:gd name="T23" fmla="*/ 166 h 775"/>
                <a:gd name="T24" fmla="*/ 43 w 775"/>
                <a:gd name="T25" fmla="*/ 67 h 775"/>
                <a:gd name="T26" fmla="*/ 118 w 775"/>
                <a:gd name="T27" fmla="*/ 92 h 775"/>
                <a:gd name="T28" fmla="*/ 132 w 775"/>
                <a:gd name="T29" fmla="*/ 8 h 775"/>
                <a:gd name="T30" fmla="*/ 213 w 775"/>
                <a:gd name="T31" fmla="*/ 67 h 775"/>
                <a:gd name="T32" fmla="*/ 222 w 775"/>
                <a:gd name="T33" fmla="*/ 68 h 775"/>
                <a:gd name="T34" fmla="*/ 282 w 775"/>
                <a:gd name="T35" fmla="*/ 19 h 775"/>
                <a:gd name="T36" fmla="*/ 301 w 775"/>
                <a:gd name="T37" fmla="*/ 118 h 775"/>
                <a:gd name="T38" fmla="*/ 305 w 775"/>
                <a:gd name="T39" fmla="*/ 124 h 775"/>
                <a:gd name="T40" fmla="*/ 381 w 775"/>
                <a:gd name="T41" fmla="*/ 138 h 775"/>
                <a:gd name="T42" fmla="*/ 326 w 775"/>
                <a:gd name="T43" fmla="*/ 212 h 775"/>
                <a:gd name="T44" fmla="*/ 325 w 775"/>
                <a:gd name="T45" fmla="*/ 221 h 775"/>
                <a:gd name="T46" fmla="*/ 323 w 775"/>
                <a:gd name="T47" fmla="*/ 229 h 775"/>
                <a:gd name="T48" fmla="*/ 192 w 775"/>
                <a:gd name="T49" fmla="*/ 126 h 775"/>
                <a:gd name="T50" fmla="*/ 179 w 775"/>
                <a:gd name="T51" fmla="*/ 128 h 775"/>
                <a:gd name="T52" fmla="*/ 167 w 775"/>
                <a:gd name="T53" fmla="*/ 131 h 775"/>
                <a:gd name="T54" fmla="*/ 156 w 775"/>
                <a:gd name="T55" fmla="*/ 138 h 775"/>
                <a:gd name="T56" fmla="*/ 147 w 775"/>
                <a:gd name="T57" fmla="*/ 145 h 775"/>
                <a:gd name="T58" fmla="*/ 138 w 775"/>
                <a:gd name="T59" fmla="*/ 154 h 775"/>
                <a:gd name="T60" fmla="*/ 133 w 775"/>
                <a:gd name="T61" fmla="*/ 165 h 775"/>
                <a:gd name="T62" fmla="*/ 129 w 775"/>
                <a:gd name="T63" fmla="*/ 178 h 775"/>
                <a:gd name="T64" fmla="*/ 128 w 775"/>
                <a:gd name="T65" fmla="*/ 190 h 775"/>
                <a:gd name="T66" fmla="*/ 128 w 775"/>
                <a:gd name="T67" fmla="*/ 197 h 775"/>
                <a:gd name="T68" fmla="*/ 131 w 775"/>
                <a:gd name="T69" fmla="*/ 209 h 775"/>
                <a:gd name="T70" fmla="*/ 135 w 775"/>
                <a:gd name="T71" fmla="*/ 221 h 775"/>
                <a:gd name="T72" fmla="*/ 142 w 775"/>
                <a:gd name="T73" fmla="*/ 231 h 775"/>
                <a:gd name="T74" fmla="*/ 151 w 775"/>
                <a:gd name="T75" fmla="*/ 240 h 775"/>
                <a:gd name="T76" fmla="*/ 161 w 775"/>
                <a:gd name="T77" fmla="*/ 246 h 775"/>
                <a:gd name="T78" fmla="*/ 173 w 775"/>
                <a:gd name="T79" fmla="*/ 251 h 775"/>
                <a:gd name="T80" fmla="*/ 185 w 775"/>
                <a:gd name="T81" fmla="*/ 254 h 775"/>
                <a:gd name="T82" fmla="*/ 192 w 775"/>
                <a:gd name="T83" fmla="*/ 254 h 775"/>
                <a:gd name="T84" fmla="*/ 204 w 775"/>
                <a:gd name="T85" fmla="*/ 253 h 775"/>
                <a:gd name="T86" fmla="*/ 216 w 775"/>
                <a:gd name="T87" fmla="*/ 249 h 775"/>
                <a:gd name="T88" fmla="*/ 227 w 775"/>
                <a:gd name="T89" fmla="*/ 243 h 775"/>
                <a:gd name="T90" fmla="*/ 237 w 775"/>
                <a:gd name="T91" fmla="*/ 235 h 775"/>
                <a:gd name="T92" fmla="*/ 244 w 775"/>
                <a:gd name="T93" fmla="*/ 226 h 775"/>
                <a:gd name="T94" fmla="*/ 250 w 775"/>
                <a:gd name="T95" fmla="*/ 215 h 775"/>
                <a:gd name="T96" fmla="*/ 254 w 775"/>
                <a:gd name="T97" fmla="*/ 203 h 775"/>
                <a:gd name="T98" fmla="*/ 255 w 775"/>
                <a:gd name="T99" fmla="*/ 190 h 775"/>
                <a:gd name="T100" fmla="*/ 255 w 775"/>
                <a:gd name="T101" fmla="*/ 184 h 775"/>
                <a:gd name="T102" fmla="*/ 253 w 775"/>
                <a:gd name="T103" fmla="*/ 171 h 775"/>
                <a:gd name="T104" fmla="*/ 247 w 775"/>
                <a:gd name="T105" fmla="*/ 160 h 775"/>
                <a:gd name="T106" fmla="*/ 241 w 775"/>
                <a:gd name="T107" fmla="*/ 150 h 775"/>
                <a:gd name="T108" fmla="*/ 232 w 775"/>
                <a:gd name="T109" fmla="*/ 141 h 775"/>
                <a:gd name="T110" fmla="*/ 222 w 775"/>
                <a:gd name="T111" fmla="*/ 134 h 775"/>
                <a:gd name="T112" fmla="*/ 211 w 775"/>
                <a:gd name="T113" fmla="*/ 129 h 775"/>
                <a:gd name="T114" fmla="*/ 198 w 775"/>
                <a:gd name="T115" fmla="*/ 127 h 775"/>
                <a:gd name="T116" fmla="*/ 192 w 775"/>
                <a:gd name="T117" fmla="*/ 126 h 7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75"/>
                <a:gd name="T178" fmla="*/ 0 h 775"/>
                <a:gd name="T179" fmla="*/ 775 w 775"/>
                <a:gd name="T180" fmla="*/ 775 h 77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75" h="775">
                  <a:moveTo>
                    <a:pt x="646" y="459"/>
                  </a:moveTo>
                  <a:lnTo>
                    <a:pt x="733" y="571"/>
                  </a:lnTo>
                  <a:lnTo>
                    <a:pt x="677" y="642"/>
                  </a:lnTo>
                  <a:lnTo>
                    <a:pt x="557" y="595"/>
                  </a:lnTo>
                  <a:lnTo>
                    <a:pt x="542" y="607"/>
                  </a:lnTo>
                  <a:lnTo>
                    <a:pt x="526" y="617"/>
                  </a:lnTo>
                  <a:lnTo>
                    <a:pt x="507" y="766"/>
                  </a:lnTo>
                  <a:lnTo>
                    <a:pt x="417" y="775"/>
                  </a:lnTo>
                  <a:lnTo>
                    <a:pt x="362" y="651"/>
                  </a:lnTo>
                  <a:lnTo>
                    <a:pt x="349" y="649"/>
                  </a:lnTo>
                  <a:lnTo>
                    <a:pt x="336" y="646"/>
                  </a:lnTo>
                  <a:lnTo>
                    <a:pt x="205" y="746"/>
                  </a:lnTo>
                  <a:lnTo>
                    <a:pt x="135" y="688"/>
                  </a:lnTo>
                  <a:lnTo>
                    <a:pt x="189" y="552"/>
                  </a:lnTo>
                  <a:lnTo>
                    <a:pt x="180" y="539"/>
                  </a:lnTo>
                  <a:lnTo>
                    <a:pt x="171" y="526"/>
                  </a:lnTo>
                  <a:lnTo>
                    <a:pt x="16" y="515"/>
                  </a:lnTo>
                  <a:lnTo>
                    <a:pt x="0" y="426"/>
                  </a:lnTo>
                  <a:lnTo>
                    <a:pt x="137" y="357"/>
                  </a:lnTo>
                  <a:lnTo>
                    <a:pt x="141" y="332"/>
                  </a:lnTo>
                  <a:lnTo>
                    <a:pt x="34" y="208"/>
                  </a:lnTo>
                  <a:lnTo>
                    <a:pt x="87" y="135"/>
                  </a:lnTo>
                  <a:lnTo>
                    <a:pt x="237" y="184"/>
                  </a:lnTo>
                  <a:lnTo>
                    <a:pt x="258" y="171"/>
                  </a:lnTo>
                  <a:lnTo>
                    <a:pt x="265" y="16"/>
                  </a:lnTo>
                  <a:lnTo>
                    <a:pt x="355" y="0"/>
                  </a:lnTo>
                  <a:lnTo>
                    <a:pt x="426" y="134"/>
                  </a:lnTo>
                  <a:lnTo>
                    <a:pt x="444" y="136"/>
                  </a:lnTo>
                  <a:lnTo>
                    <a:pt x="462" y="140"/>
                  </a:lnTo>
                  <a:lnTo>
                    <a:pt x="564" y="39"/>
                  </a:lnTo>
                  <a:lnTo>
                    <a:pt x="641" y="87"/>
                  </a:lnTo>
                  <a:lnTo>
                    <a:pt x="603" y="236"/>
                  </a:lnTo>
                  <a:lnTo>
                    <a:pt x="611" y="249"/>
                  </a:lnTo>
                  <a:lnTo>
                    <a:pt x="620" y="262"/>
                  </a:lnTo>
                  <a:lnTo>
                    <a:pt x="763" y="276"/>
                  </a:lnTo>
                  <a:lnTo>
                    <a:pt x="775" y="366"/>
                  </a:lnTo>
                  <a:lnTo>
                    <a:pt x="653" y="424"/>
                  </a:lnTo>
                  <a:lnTo>
                    <a:pt x="650" y="442"/>
                  </a:lnTo>
                  <a:lnTo>
                    <a:pt x="646" y="459"/>
                  </a:lnTo>
                  <a:close/>
                  <a:moveTo>
                    <a:pt x="384" y="253"/>
                  </a:moveTo>
                  <a:lnTo>
                    <a:pt x="384" y="253"/>
                  </a:lnTo>
                  <a:lnTo>
                    <a:pt x="370" y="254"/>
                  </a:lnTo>
                  <a:lnTo>
                    <a:pt x="358" y="256"/>
                  </a:lnTo>
                  <a:lnTo>
                    <a:pt x="346" y="259"/>
                  </a:lnTo>
                  <a:lnTo>
                    <a:pt x="334" y="263"/>
                  </a:lnTo>
                  <a:lnTo>
                    <a:pt x="322" y="268"/>
                  </a:lnTo>
                  <a:lnTo>
                    <a:pt x="312" y="276"/>
                  </a:lnTo>
                  <a:lnTo>
                    <a:pt x="302" y="283"/>
                  </a:lnTo>
                  <a:lnTo>
                    <a:pt x="294" y="291"/>
                  </a:lnTo>
                  <a:lnTo>
                    <a:pt x="285" y="300"/>
                  </a:lnTo>
                  <a:lnTo>
                    <a:pt x="277" y="309"/>
                  </a:lnTo>
                  <a:lnTo>
                    <a:pt x="271" y="321"/>
                  </a:lnTo>
                  <a:lnTo>
                    <a:pt x="266" y="331"/>
                  </a:lnTo>
                  <a:lnTo>
                    <a:pt x="262" y="343"/>
                  </a:lnTo>
                  <a:lnTo>
                    <a:pt x="259" y="356"/>
                  </a:lnTo>
                  <a:lnTo>
                    <a:pt x="257" y="368"/>
                  </a:lnTo>
                  <a:lnTo>
                    <a:pt x="256" y="381"/>
                  </a:lnTo>
                  <a:lnTo>
                    <a:pt x="257" y="395"/>
                  </a:lnTo>
                  <a:lnTo>
                    <a:pt x="259" y="407"/>
                  </a:lnTo>
                  <a:lnTo>
                    <a:pt x="262" y="419"/>
                  </a:lnTo>
                  <a:lnTo>
                    <a:pt x="266" y="430"/>
                  </a:lnTo>
                  <a:lnTo>
                    <a:pt x="271" y="442"/>
                  </a:lnTo>
                  <a:lnTo>
                    <a:pt x="277" y="453"/>
                  </a:lnTo>
                  <a:lnTo>
                    <a:pt x="285" y="462"/>
                  </a:lnTo>
                  <a:lnTo>
                    <a:pt x="294" y="471"/>
                  </a:lnTo>
                  <a:lnTo>
                    <a:pt x="302" y="480"/>
                  </a:lnTo>
                  <a:lnTo>
                    <a:pt x="312" y="487"/>
                  </a:lnTo>
                  <a:lnTo>
                    <a:pt x="322" y="493"/>
                  </a:lnTo>
                  <a:lnTo>
                    <a:pt x="334" y="499"/>
                  </a:lnTo>
                  <a:lnTo>
                    <a:pt x="346" y="503"/>
                  </a:lnTo>
                  <a:lnTo>
                    <a:pt x="358" y="506"/>
                  </a:lnTo>
                  <a:lnTo>
                    <a:pt x="370" y="508"/>
                  </a:lnTo>
                  <a:lnTo>
                    <a:pt x="384" y="508"/>
                  </a:lnTo>
                  <a:lnTo>
                    <a:pt x="396" y="508"/>
                  </a:lnTo>
                  <a:lnTo>
                    <a:pt x="409" y="506"/>
                  </a:lnTo>
                  <a:lnTo>
                    <a:pt x="422" y="503"/>
                  </a:lnTo>
                  <a:lnTo>
                    <a:pt x="433" y="499"/>
                  </a:lnTo>
                  <a:lnTo>
                    <a:pt x="444" y="493"/>
                  </a:lnTo>
                  <a:lnTo>
                    <a:pt x="454" y="487"/>
                  </a:lnTo>
                  <a:lnTo>
                    <a:pt x="465" y="480"/>
                  </a:lnTo>
                  <a:lnTo>
                    <a:pt x="474" y="471"/>
                  </a:lnTo>
                  <a:lnTo>
                    <a:pt x="482" y="462"/>
                  </a:lnTo>
                  <a:lnTo>
                    <a:pt x="489" y="453"/>
                  </a:lnTo>
                  <a:lnTo>
                    <a:pt x="495" y="442"/>
                  </a:lnTo>
                  <a:lnTo>
                    <a:pt x="501" y="430"/>
                  </a:lnTo>
                  <a:lnTo>
                    <a:pt x="506" y="419"/>
                  </a:lnTo>
                  <a:lnTo>
                    <a:pt x="509" y="407"/>
                  </a:lnTo>
                  <a:lnTo>
                    <a:pt x="511" y="395"/>
                  </a:lnTo>
                  <a:lnTo>
                    <a:pt x="511" y="381"/>
                  </a:lnTo>
                  <a:lnTo>
                    <a:pt x="511" y="368"/>
                  </a:lnTo>
                  <a:lnTo>
                    <a:pt x="509" y="356"/>
                  </a:lnTo>
                  <a:lnTo>
                    <a:pt x="506" y="343"/>
                  </a:lnTo>
                  <a:lnTo>
                    <a:pt x="501" y="331"/>
                  </a:lnTo>
                  <a:lnTo>
                    <a:pt x="495" y="321"/>
                  </a:lnTo>
                  <a:lnTo>
                    <a:pt x="489" y="309"/>
                  </a:lnTo>
                  <a:lnTo>
                    <a:pt x="482" y="300"/>
                  </a:lnTo>
                  <a:lnTo>
                    <a:pt x="474" y="291"/>
                  </a:lnTo>
                  <a:lnTo>
                    <a:pt x="465" y="283"/>
                  </a:lnTo>
                  <a:lnTo>
                    <a:pt x="454" y="276"/>
                  </a:lnTo>
                  <a:lnTo>
                    <a:pt x="444" y="268"/>
                  </a:lnTo>
                  <a:lnTo>
                    <a:pt x="433" y="263"/>
                  </a:lnTo>
                  <a:lnTo>
                    <a:pt x="422" y="259"/>
                  </a:lnTo>
                  <a:lnTo>
                    <a:pt x="409" y="256"/>
                  </a:lnTo>
                  <a:lnTo>
                    <a:pt x="396" y="254"/>
                  </a:lnTo>
                  <a:lnTo>
                    <a:pt x="384" y="253"/>
                  </a:lnTo>
                  <a:close/>
                </a:path>
              </a:pathLst>
            </a:custGeom>
            <a:solidFill>
              <a:srgbClr val="7AA1D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53"/>
            <p:cNvSpPr>
              <a:spLocks/>
            </p:cNvSpPr>
            <p:nvPr/>
          </p:nvSpPr>
          <p:spPr bwMode="auto">
            <a:xfrm>
              <a:off x="5074" y="3256"/>
              <a:ext cx="180" cy="180"/>
            </a:xfrm>
            <a:custGeom>
              <a:avLst/>
              <a:gdLst>
                <a:gd name="T0" fmla="*/ 180 w 360"/>
                <a:gd name="T1" fmla="*/ 90 h 360"/>
                <a:gd name="T2" fmla="*/ 178 w 360"/>
                <a:gd name="T3" fmla="*/ 108 h 360"/>
                <a:gd name="T4" fmla="*/ 173 w 360"/>
                <a:gd name="T5" fmla="*/ 125 h 360"/>
                <a:gd name="T6" fmla="*/ 165 w 360"/>
                <a:gd name="T7" fmla="*/ 141 h 360"/>
                <a:gd name="T8" fmla="*/ 154 w 360"/>
                <a:gd name="T9" fmla="*/ 154 h 360"/>
                <a:gd name="T10" fmla="*/ 140 w 360"/>
                <a:gd name="T11" fmla="*/ 165 h 360"/>
                <a:gd name="T12" fmla="*/ 125 w 360"/>
                <a:gd name="T13" fmla="*/ 173 h 360"/>
                <a:gd name="T14" fmla="*/ 109 w 360"/>
                <a:gd name="T15" fmla="*/ 179 h 360"/>
                <a:gd name="T16" fmla="*/ 90 w 360"/>
                <a:gd name="T17" fmla="*/ 180 h 360"/>
                <a:gd name="T18" fmla="*/ 81 w 360"/>
                <a:gd name="T19" fmla="*/ 180 h 360"/>
                <a:gd name="T20" fmla="*/ 63 w 360"/>
                <a:gd name="T21" fmla="*/ 176 h 360"/>
                <a:gd name="T22" fmla="*/ 48 w 360"/>
                <a:gd name="T23" fmla="*/ 169 h 360"/>
                <a:gd name="T24" fmla="*/ 33 w 360"/>
                <a:gd name="T25" fmla="*/ 160 h 360"/>
                <a:gd name="T26" fmla="*/ 21 w 360"/>
                <a:gd name="T27" fmla="*/ 147 h 360"/>
                <a:gd name="T28" fmla="*/ 11 w 360"/>
                <a:gd name="T29" fmla="*/ 133 h 360"/>
                <a:gd name="T30" fmla="*/ 5 w 360"/>
                <a:gd name="T31" fmla="*/ 117 h 360"/>
                <a:gd name="T32" fmla="*/ 1 w 360"/>
                <a:gd name="T33" fmla="*/ 100 h 360"/>
                <a:gd name="T34" fmla="*/ 0 w 360"/>
                <a:gd name="T35" fmla="*/ 90 h 360"/>
                <a:gd name="T36" fmla="*/ 2 w 360"/>
                <a:gd name="T37" fmla="*/ 72 h 360"/>
                <a:gd name="T38" fmla="*/ 8 w 360"/>
                <a:gd name="T39" fmla="*/ 56 h 360"/>
                <a:gd name="T40" fmla="*/ 16 w 360"/>
                <a:gd name="T41" fmla="*/ 40 h 360"/>
                <a:gd name="T42" fmla="*/ 27 w 360"/>
                <a:gd name="T43" fmla="*/ 27 h 360"/>
                <a:gd name="T44" fmla="*/ 40 w 360"/>
                <a:gd name="T45" fmla="*/ 16 h 360"/>
                <a:gd name="T46" fmla="*/ 55 w 360"/>
                <a:gd name="T47" fmla="*/ 7 h 360"/>
                <a:gd name="T48" fmla="*/ 72 w 360"/>
                <a:gd name="T49" fmla="*/ 2 h 360"/>
                <a:gd name="T50" fmla="*/ 90 w 360"/>
                <a:gd name="T51" fmla="*/ 0 h 360"/>
                <a:gd name="T52" fmla="*/ 99 w 360"/>
                <a:gd name="T53" fmla="*/ 1 h 360"/>
                <a:gd name="T54" fmla="*/ 117 w 360"/>
                <a:gd name="T55" fmla="*/ 4 h 360"/>
                <a:gd name="T56" fmla="*/ 133 w 360"/>
                <a:gd name="T57" fmla="*/ 11 h 360"/>
                <a:gd name="T58" fmla="*/ 148 w 360"/>
                <a:gd name="T59" fmla="*/ 21 h 360"/>
                <a:gd name="T60" fmla="*/ 160 w 360"/>
                <a:gd name="T61" fmla="*/ 33 h 360"/>
                <a:gd name="T62" fmla="*/ 170 w 360"/>
                <a:gd name="T63" fmla="*/ 47 h 360"/>
                <a:gd name="T64" fmla="*/ 176 w 360"/>
                <a:gd name="T65" fmla="*/ 64 h 360"/>
                <a:gd name="T66" fmla="*/ 180 w 360"/>
                <a:gd name="T67" fmla="*/ 81 h 360"/>
                <a:gd name="T68" fmla="*/ 180 w 360"/>
                <a:gd name="T69" fmla="*/ 90 h 3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60"/>
                <a:gd name="T106" fmla="*/ 0 h 360"/>
                <a:gd name="T107" fmla="*/ 360 w 360"/>
                <a:gd name="T108" fmla="*/ 360 h 3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60" h="360">
                  <a:moveTo>
                    <a:pt x="360" y="180"/>
                  </a:moveTo>
                  <a:lnTo>
                    <a:pt x="360" y="180"/>
                  </a:lnTo>
                  <a:lnTo>
                    <a:pt x="359" y="199"/>
                  </a:lnTo>
                  <a:lnTo>
                    <a:pt x="356" y="216"/>
                  </a:lnTo>
                  <a:lnTo>
                    <a:pt x="352" y="234"/>
                  </a:lnTo>
                  <a:lnTo>
                    <a:pt x="346" y="250"/>
                  </a:lnTo>
                  <a:lnTo>
                    <a:pt x="339" y="266"/>
                  </a:lnTo>
                  <a:lnTo>
                    <a:pt x="329" y="281"/>
                  </a:lnTo>
                  <a:lnTo>
                    <a:pt x="319" y="294"/>
                  </a:lnTo>
                  <a:lnTo>
                    <a:pt x="307" y="307"/>
                  </a:lnTo>
                  <a:lnTo>
                    <a:pt x="295" y="319"/>
                  </a:lnTo>
                  <a:lnTo>
                    <a:pt x="280" y="329"/>
                  </a:lnTo>
                  <a:lnTo>
                    <a:pt x="266" y="338"/>
                  </a:lnTo>
                  <a:lnTo>
                    <a:pt x="250" y="346"/>
                  </a:lnTo>
                  <a:lnTo>
                    <a:pt x="234" y="351"/>
                  </a:lnTo>
                  <a:lnTo>
                    <a:pt x="217" y="357"/>
                  </a:lnTo>
                  <a:lnTo>
                    <a:pt x="198" y="359"/>
                  </a:lnTo>
                  <a:lnTo>
                    <a:pt x="180" y="360"/>
                  </a:lnTo>
                  <a:lnTo>
                    <a:pt x="161" y="359"/>
                  </a:lnTo>
                  <a:lnTo>
                    <a:pt x="144" y="357"/>
                  </a:lnTo>
                  <a:lnTo>
                    <a:pt x="126" y="351"/>
                  </a:lnTo>
                  <a:lnTo>
                    <a:pt x="110" y="346"/>
                  </a:lnTo>
                  <a:lnTo>
                    <a:pt x="95" y="338"/>
                  </a:lnTo>
                  <a:lnTo>
                    <a:pt x="79" y="329"/>
                  </a:lnTo>
                  <a:lnTo>
                    <a:pt x="66" y="319"/>
                  </a:lnTo>
                  <a:lnTo>
                    <a:pt x="53" y="307"/>
                  </a:lnTo>
                  <a:lnTo>
                    <a:pt x="41" y="294"/>
                  </a:lnTo>
                  <a:lnTo>
                    <a:pt x="31" y="281"/>
                  </a:lnTo>
                  <a:lnTo>
                    <a:pt x="22" y="266"/>
                  </a:lnTo>
                  <a:lnTo>
                    <a:pt x="15" y="250"/>
                  </a:lnTo>
                  <a:lnTo>
                    <a:pt x="9" y="234"/>
                  </a:lnTo>
                  <a:lnTo>
                    <a:pt x="3" y="216"/>
                  </a:lnTo>
                  <a:lnTo>
                    <a:pt x="1" y="199"/>
                  </a:lnTo>
                  <a:lnTo>
                    <a:pt x="0" y="180"/>
                  </a:lnTo>
                  <a:lnTo>
                    <a:pt x="1" y="162"/>
                  </a:lnTo>
                  <a:lnTo>
                    <a:pt x="3" y="144"/>
                  </a:lnTo>
                  <a:lnTo>
                    <a:pt x="9" y="127"/>
                  </a:lnTo>
                  <a:lnTo>
                    <a:pt x="15" y="111"/>
                  </a:lnTo>
                  <a:lnTo>
                    <a:pt x="22" y="94"/>
                  </a:lnTo>
                  <a:lnTo>
                    <a:pt x="31" y="80"/>
                  </a:lnTo>
                  <a:lnTo>
                    <a:pt x="41" y="65"/>
                  </a:lnTo>
                  <a:lnTo>
                    <a:pt x="53" y="53"/>
                  </a:lnTo>
                  <a:lnTo>
                    <a:pt x="66" y="42"/>
                  </a:lnTo>
                  <a:lnTo>
                    <a:pt x="79" y="31"/>
                  </a:lnTo>
                  <a:lnTo>
                    <a:pt x="95" y="22"/>
                  </a:lnTo>
                  <a:lnTo>
                    <a:pt x="110" y="14"/>
                  </a:lnTo>
                  <a:lnTo>
                    <a:pt x="126" y="8"/>
                  </a:lnTo>
                  <a:lnTo>
                    <a:pt x="144" y="4"/>
                  </a:lnTo>
                  <a:lnTo>
                    <a:pt x="161" y="1"/>
                  </a:lnTo>
                  <a:lnTo>
                    <a:pt x="180" y="0"/>
                  </a:lnTo>
                  <a:lnTo>
                    <a:pt x="198" y="1"/>
                  </a:lnTo>
                  <a:lnTo>
                    <a:pt x="217" y="4"/>
                  </a:lnTo>
                  <a:lnTo>
                    <a:pt x="234" y="8"/>
                  </a:lnTo>
                  <a:lnTo>
                    <a:pt x="250" y="14"/>
                  </a:lnTo>
                  <a:lnTo>
                    <a:pt x="266" y="22"/>
                  </a:lnTo>
                  <a:lnTo>
                    <a:pt x="280" y="31"/>
                  </a:lnTo>
                  <a:lnTo>
                    <a:pt x="295" y="42"/>
                  </a:lnTo>
                  <a:lnTo>
                    <a:pt x="307" y="53"/>
                  </a:lnTo>
                  <a:lnTo>
                    <a:pt x="319" y="65"/>
                  </a:lnTo>
                  <a:lnTo>
                    <a:pt x="329" y="80"/>
                  </a:lnTo>
                  <a:lnTo>
                    <a:pt x="339" y="94"/>
                  </a:lnTo>
                  <a:lnTo>
                    <a:pt x="346" y="111"/>
                  </a:lnTo>
                  <a:lnTo>
                    <a:pt x="352" y="127"/>
                  </a:lnTo>
                  <a:lnTo>
                    <a:pt x="356" y="144"/>
                  </a:lnTo>
                  <a:lnTo>
                    <a:pt x="359" y="162"/>
                  </a:lnTo>
                  <a:lnTo>
                    <a:pt x="360" y="18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8" name="Freeform 15"/>
          <p:cNvSpPr>
            <a:spLocks/>
          </p:cNvSpPr>
          <p:nvPr/>
        </p:nvSpPr>
        <p:spPr bwMode="auto">
          <a:xfrm>
            <a:off x="6835775" y="5145088"/>
            <a:ext cx="361950" cy="403225"/>
          </a:xfrm>
          <a:custGeom>
            <a:avLst/>
            <a:gdLst>
              <a:gd name="T0" fmla="*/ 0 w 824"/>
              <a:gd name="T1" fmla="*/ 403225 h 586"/>
              <a:gd name="T2" fmla="*/ 144077 w 824"/>
              <a:gd name="T3" fmla="*/ 130050 h 586"/>
              <a:gd name="T4" fmla="*/ 36195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16"/>
          <p:cNvSpPr>
            <a:spLocks/>
          </p:cNvSpPr>
          <p:nvPr/>
        </p:nvSpPr>
        <p:spPr bwMode="auto">
          <a:xfrm rot="20246948" flipH="1">
            <a:off x="8259763" y="4760913"/>
            <a:ext cx="249237" cy="220662"/>
          </a:xfrm>
          <a:custGeom>
            <a:avLst/>
            <a:gdLst>
              <a:gd name="T0" fmla="*/ 0 w 824"/>
              <a:gd name="T1" fmla="*/ 220662 h 586"/>
              <a:gd name="T2" fmla="*/ 99211 w 824"/>
              <a:gd name="T3" fmla="*/ 71169 h 586"/>
              <a:gd name="T4" fmla="*/ 249237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6799" y="1219200"/>
            <a:ext cx="70643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What are the relationships between the characters? </a:t>
            </a:r>
            <a:endParaRPr lang="en-US" sz="3600" b="1" dirty="0" smtClean="0"/>
          </a:p>
          <a:p>
            <a:r>
              <a:rPr lang="en-US" sz="3600" dirty="0" smtClean="0"/>
              <a:t>The </a:t>
            </a:r>
            <a:r>
              <a:rPr lang="en-US" sz="3600" dirty="0"/>
              <a:t>doctor and the gas station </a:t>
            </a:r>
          </a:p>
          <a:p>
            <a:r>
              <a:rPr lang="en-US" sz="3600" dirty="0"/>
              <a:t>attendant have no relationship with the other characters. Zeke and </a:t>
            </a:r>
            <a:r>
              <a:rPr lang="en-US" sz="3600" dirty="0" err="1"/>
              <a:t>Eben</a:t>
            </a:r>
            <a:r>
              <a:rPr lang="en-US" sz="3600" dirty="0"/>
              <a:t> appear to be the </a:t>
            </a:r>
            <a:r>
              <a:rPr lang="en-US" sz="3600" dirty="0" smtClean="0"/>
              <a:t>ghosts </a:t>
            </a:r>
            <a:r>
              <a:rPr lang="en-US" sz="3600" dirty="0"/>
              <a:t>of soldiers who served together at the Battle of Gettysburg.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174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3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25" name="Group 13"/>
          <p:cNvGrpSpPr>
            <a:grpSpLocks/>
          </p:cNvGrpSpPr>
          <p:nvPr/>
        </p:nvGrpSpPr>
        <p:grpSpPr bwMode="auto">
          <a:xfrm>
            <a:off x="7026275" y="5240338"/>
            <a:ext cx="1104900" cy="1109662"/>
            <a:chOff x="4426" y="3301"/>
            <a:chExt cx="696" cy="699"/>
          </a:xfrm>
        </p:grpSpPr>
        <p:sp>
          <p:nvSpPr>
            <p:cNvPr id="6153" name="Freeform 50"/>
            <p:cNvSpPr>
              <a:spLocks noEditPoints="1"/>
            </p:cNvSpPr>
            <p:nvPr/>
          </p:nvSpPr>
          <p:spPr bwMode="auto">
            <a:xfrm>
              <a:off x="4426" y="3301"/>
              <a:ext cx="696" cy="699"/>
            </a:xfrm>
            <a:custGeom>
              <a:avLst/>
              <a:gdLst>
                <a:gd name="T0" fmla="*/ 429 w 1392"/>
                <a:gd name="T1" fmla="*/ 402 h 1399"/>
                <a:gd name="T2" fmla="*/ 363 w 1392"/>
                <a:gd name="T3" fmla="*/ 446 h 1399"/>
                <a:gd name="T4" fmla="*/ 292 w 1392"/>
                <a:gd name="T5" fmla="*/ 435 h 1399"/>
                <a:gd name="T6" fmla="*/ 241 w 1392"/>
                <a:gd name="T7" fmla="*/ 374 h 1399"/>
                <a:gd name="T8" fmla="*/ 245 w 1392"/>
                <a:gd name="T9" fmla="*/ 302 h 1399"/>
                <a:gd name="T10" fmla="*/ 301 w 1392"/>
                <a:gd name="T11" fmla="*/ 246 h 1399"/>
                <a:gd name="T12" fmla="*/ 373 w 1392"/>
                <a:gd name="T13" fmla="*/ 243 h 1399"/>
                <a:gd name="T14" fmla="*/ 434 w 1392"/>
                <a:gd name="T15" fmla="*/ 293 h 1399"/>
                <a:gd name="T16" fmla="*/ 696 w 1392"/>
                <a:gd name="T17" fmla="*/ 365 h 1399"/>
                <a:gd name="T18" fmla="*/ 641 w 1392"/>
                <a:gd name="T19" fmla="*/ 341 h 1399"/>
                <a:gd name="T20" fmla="*/ 662 w 1392"/>
                <a:gd name="T21" fmla="*/ 301 h 1399"/>
                <a:gd name="T22" fmla="*/ 692 w 1392"/>
                <a:gd name="T23" fmla="*/ 271 h 1399"/>
                <a:gd name="T24" fmla="*/ 642 w 1392"/>
                <a:gd name="T25" fmla="*/ 228 h 1399"/>
                <a:gd name="T26" fmla="*/ 598 w 1392"/>
                <a:gd name="T27" fmla="*/ 200 h 1399"/>
                <a:gd name="T28" fmla="*/ 626 w 1392"/>
                <a:gd name="T29" fmla="*/ 157 h 1399"/>
                <a:gd name="T30" fmla="*/ 608 w 1392"/>
                <a:gd name="T31" fmla="*/ 119 h 1399"/>
                <a:gd name="T32" fmla="*/ 548 w 1392"/>
                <a:gd name="T33" fmla="*/ 132 h 1399"/>
                <a:gd name="T34" fmla="*/ 530 w 1392"/>
                <a:gd name="T35" fmla="*/ 104 h 1399"/>
                <a:gd name="T36" fmla="*/ 532 w 1392"/>
                <a:gd name="T37" fmla="*/ 47 h 1399"/>
                <a:gd name="T38" fmla="*/ 480 w 1392"/>
                <a:gd name="T39" fmla="*/ 43 h 1399"/>
                <a:gd name="T40" fmla="*/ 422 w 1392"/>
                <a:gd name="T41" fmla="*/ 67 h 1399"/>
                <a:gd name="T42" fmla="*/ 410 w 1392"/>
                <a:gd name="T43" fmla="*/ 19 h 1399"/>
                <a:gd name="T44" fmla="*/ 362 w 1392"/>
                <a:gd name="T45" fmla="*/ 0 h 1399"/>
                <a:gd name="T46" fmla="*/ 338 w 1392"/>
                <a:gd name="T47" fmla="*/ 54 h 1399"/>
                <a:gd name="T48" fmla="*/ 304 w 1392"/>
                <a:gd name="T49" fmla="*/ 45 h 1399"/>
                <a:gd name="T50" fmla="*/ 269 w 1392"/>
                <a:gd name="T51" fmla="*/ 8 h 1399"/>
                <a:gd name="T52" fmla="*/ 226 w 1392"/>
                <a:gd name="T53" fmla="*/ 66 h 1399"/>
                <a:gd name="T54" fmla="*/ 199 w 1392"/>
                <a:gd name="T55" fmla="*/ 95 h 1399"/>
                <a:gd name="T56" fmla="*/ 149 w 1392"/>
                <a:gd name="T57" fmla="*/ 66 h 1399"/>
                <a:gd name="T58" fmla="*/ 116 w 1392"/>
                <a:gd name="T59" fmla="*/ 93 h 1399"/>
                <a:gd name="T60" fmla="*/ 135 w 1392"/>
                <a:gd name="T61" fmla="*/ 150 h 1399"/>
                <a:gd name="T62" fmla="*/ 96 w 1392"/>
                <a:gd name="T63" fmla="*/ 161 h 1399"/>
                <a:gd name="T64" fmla="*/ 49 w 1392"/>
                <a:gd name="T65" fmla="*/ 161 h 1399"/>
                <a:gd name="T66" fmla="*/ 49 w 1392"/>
                <a:gd name="T67" fmla="*/ 220 h 1399"/>
                <a:gd name="T68" fmla="*/ 67 w 1392"/>
                <a:gd name="T69" fmla="*/ 269 h 1399"/>
                <a:gd name="T70" fmla="*/ 18 w 1392"/>
                <a:gd name="T71" fmla="*/ 282 h 1399"/>
                <a:gd name="T72" fmla="*/ 0 w 1392"/>
                <a:gd name="T73" fmla="*/ 327 h 1399"/>
                <a:gd name="T74" fmla="*/ 50 w 1392"/>
                <a:gd name="T75" fmla="*/ 352 h 1399"/>
                <a:gd name="T76" fmla="*/ 41 w 1392"/>
                <a:gd name="T77" fmla="*/ 395 h 1399"/>
                <a:gd name="T78" fmla="*/ 15 w 1392"/>
                <a:gd name="T79" fmla="*/ 458 h 1399"/>
                <a:gd name="T80" fmla="*/ 74 w 1392"/>
                <a:gd name="T81" fmla="*/ 470 h 1399"/>
                <a:gd name="T82" fmla="*/ 81 w 1392"/>
                <a:gd name="T83" fmla="*/ 511 h 1399"/>
                <a:gd name="T84" fmla="*/ 63 w 1392"/>
                <a:gd name="T85" fmla="*/ 553 h 1399"/>
                <a:gd name="T86" fmla="*/ 129 w 1392"/>
                <a:gd name="T87" fmla="*/ 572 h 1399"/>
                <a:gd name="T88" fmla="*/ 164 w 1392"/>
                <a:gd name="T89" fmla="*/ 586 h 1399"/>
                <a:gd name="T90" fmla="*/ 156 w 1392"/>
                <a:gd name="T91" fmla="*/ 648 h 1399"/>
                <a:gd name="T92" fmla="*/ 216 w 1392"/>
                <a:gd name="T93" fmla="*/ 650 h 1399"/>
                <a:gd name="T94" fmla="*/ 271 w 1392"/>
                <a:gd name="T95" fmla="*/ 635 h 1399"/>
                <a:gd name="T96" fmla="*/ 287 w 1392"/>
                <a:gd name="T97" fmla="*/ 687 h 1399"/>
                <a:gd name="T98" fmla="*/ 328 w 1392"/>
                <a:gd name="T99" fmla="*/ 699 h 1399"/>
                <a:gd name="T100" fmla="*/ 354 w 1392"/>
                <a:gd name="T101" fmla="*/ 650 h 1399"/>
                <a:gd name="T102" fmla="*/ 395 w 1392"/>
                <a:gd name="T103" fmla="*/ 659 h 1399"/>
                <a:gd name="T104" fmla="*/ 423 w 1392"/>
                <a:gd name="T105" fmla="*/ 693 h 1399"/>
                <a:gd name="T106" fmla="*/ 469 w 1392"/>
                <a:gd name="T107" fmla="*/ 654 h 1399"/>
                <a:gd name="T108" fmla="*/ 497 w 1392"/>
                <a:gd name="T109" fmla="*/ 604 h 1399"/>
                <a:gd name="T110" fmla="*/ 538 w 1392"/>
                <a:gd name="T111" fmla="*/ 633 h 1399"/>
                <a:gd name="T112" fmla="*/ 577 w 1392"/>
                <a:gd name="T113" fmla="*/ 611 h 1399"/>
                <a:gd name="T114" fmla="*/ 563 w 1392"/>
                <a:gd name="T115" fmla="*/ 551 h 1399"/>
                <a:gd name="T116" fmla="*/ 605 w 1392"/>
                <a:gd name="T117" fmla="*/ 539 h 1399"/>
                <a:gd name="T118" fmla="*/ 662 w 1392"/>
                <a:gd name="T119" fmla="*/ 509 h 1399"/>
                <a:gd name="T120" fmla="*/ 626 w 1392"/>
                <a:gd name="T121" fmla="*/ 459 h 1399"/>
                <a:gd name="T122" fmla="*/ 649 w 1392"/>
                <a:gd name="T123" fmla="*/ 423 h 1399"/>
                <a:gd name="T124" fmla="*/ 696 w 1392"/>
                <a:gd name="T125" fmla="*/ 399 h 139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392"/>
                <a:gd name="T190" fmla="*/ 0 h 1399"/>
                <a:gd name="T191" fmla="*/ 1392 w 1392"/>
                <a:gd name="T192" fmla="*/ 1399 h 139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392" h="1399">
                  <a:moveTo>
                    <a:pt x="894" y="687"/>
                  </a:moveTo>
                  <a:lnTo>
                    <a:pt x="894" y="687"/>
                  </a:lnTo>
                  <a:lnTo>
                    <a:pt x="892" y="708"/>
                  </a:lnTo>
                  <a:lnTo>
                    <a:pt x="889" y="729"/>
                  </a:lnTo>
                  <a:lnTo>
                    <a:pt x="884" y="749"/>
                  </a:lnTo>
                  <a:lnTo>
                    <a:pt x="877" y="769"/>
                  </a:lnTo>
                  <a:lnTo>
                    <a:pt x="868" y="787"/>
                  </a:lnTo>
                  <a:lnTo>
                    <a:pt x="858" y="805"/>
                  </a:lnTo>
                  <a:lnTo>
                    <a:pt x="845" y="821"/>
                  </a:lnTo>
                  <a:lnTo>
                    <a:pt x="832" y="835"/>
                  </a:lnTo>
                  <a:lnTo>
                    <a:pt x="818" y="849"/>
                  </a:lnTo>
                  <a:lnTo>
                    <a:pt x="801" y="861"/>
                  </a:lnTo>
                  <a:lnTo>
                    <a:pt x="784" y="871"/>
                  </a:lnTo>
                  <a:lnTo>
                    <a:pt x="765" y="880"/>
                  </a:lnTo>
                  <a:lnTo>
                    <a:pt x="746" y="888"/>
                  </a:lnTo>
                  <a:lnTo>
                    <a:pt x="726" y="893"/>
                  </a:lnTo>
                  <a:lnTo>
                    <a:pt x="705" y="896"/>
                  </a:lnTo>
                  <a:lnTo>
                    <a:pt x="683" y="897"/>
                  </a:lnTo>
                  <a:lnTo>
                    <a:pt x="662" y="896"/>
                  </a:lnTo>
                  <a:lnTo>
                    <a:pt x="641" y="893"/>
                  </a:lnTo>
                  <a:lnTo>
                    <a:pt x="621" y="888"/>
                  </a:lnTo>
                  <a:lnTo>
                    <a:pt x="601" y="880"/>
                  </a:lnTo>
                  <a:lnTo>
                    <a:pt x="584" y="871"/>
                  </a:lnTo>
                  <a:lnTo>
                    <a:pt x="567" y="861"/>
                  </a:lnTo>
                  <a:lnTo>
                    <a:pt x="550" y="849"/>
                  </a:lnTo>
                  <a:lnTo>
                    <a:pt x="535" y="835"/>
                  </a:lnTo>
                  <a:lnTo>
                    <a:pt x="521" y="821"/>
                  </a:lnTo>
                  <a:lnTo>
                    <a:pt x="509" y="805"/>
                  </a:lnTo>
                  <a:lnTo>
                    <a:pt x="499" y="787"/>
                  </a:lnTo>
                  <a:lnTo>
                    <a:pt x="490" y="769"/>
                  </a:lnTo>
                  <a:lnTo>
                    <a:pt x="482" y="749"/>
                  </a:lnTo>
                  <a:lnTo>
                    <a:pt x="477" y="729"/>
                  </a:lnTo>
                  <a:lnTo>
                    <a:pt x="474" y="708"/>
                  </a:lnTo>
                  <a:lnTo>
                    <a:pt x="473" y="687"/>
                  </a:lnTo>
                  <a:lnTo>
                    <a:pt x="474" y="665"/>
                  </a:lnTo>
                  <a:lnTo>
                    <a:pt x="477" y="645"/>
                  </a:lnTo>
                  <a:lnTo>
                    <a:pt x="482" y="624"/>
                  </a:lnTo>
                  <a:lnTo>
                    <a:pt x="490" y="605"/>
                  </a:lnTo>
                  <a:lnTo>
                    <a:pt x="499" y="586"/>
                  </a:lnTo>
                  <a:lnTo>
                    <a:pt x="509" y="570"/>
                  </a:lnTo>
                  <a:lnTo>
                    <a:pt x="521" y="553"/>
                  </a:lnTo>
                  <a:lnTo>
                    <a:pt x="535" y="538"/>
                  </a:lnTo>
                  <a:lnTo>
                    <a:pt x="550" y="525"/>
                  </a:lnTo>
                  <a:lnTo>
                    <a:pt x="567" y="512"/>
                  </a:lnTo>
                  <a:lnTo>
                    <a:pt x="584" y="502"/>
                  </a:lnTo>
                  <a:lnTo>
                    <a:pt x="601" y="493"/>
                  </a:lnTo>
                  <a:lnTo>
                    <a:pt x="621" y="486"/>
                  </a:lnTo>
                  <a:lnTo>
                    <a:pt x="641" y="481"/>
                  </a:lnTo>
                  <a:lnTo>
                    <a:pt x="662" y="478"/>
                  </a:lnTo>
                  <a:lnTo>
                    <a:pt x="683" y="477"/>
                  </a:lnTo>
                  <a:lnTo>
                    <a:pt x="705" y="478"/>
                  </a:lnTo>
                  <a:lnTo>
                    <a:pt x="726" y="481"/>
                  </a:lnTo>
                  <a:lnTo>
                    <a:pt x="746" y="486"/>
                  </a:lnTo>
                  <a:lnTo>
                    <a:pt x="765" y="493"/>
                  </a:lnTo>
                  <a:lnTo>
                    <a:pt x="784" y="502"/>
                  </a:lnTo>
                  <a:lnTo>
                    <a:pt x="801" y="512"/>
                  </a:lnTo>
                  <a:lnTo>
                    <a:pt x="818" y="525"/>
                  </a:lnTo>
                  <a:lnTo>
                    <a:pt x="832" y="538"/>
                  </a:lnTo>
                  <a:lnTo>
                    <a:pt x="845" y="553"/>
                  </a:lnTo>
                  <a:lnTo>
                    <a:pt x="858" y="570"/>
                  </a:lnTo>
                  <a:lnTo>
                    <a:pt x="868" y="586"/>
                  </a:lnTo>
                  <a:lnTo>
                    <a:pt x="877" y="605"/>
                  </a:lnTo>
                  <a:lnTo>
                    <a:pt x="884" y="624"/>
                  </a:lnTo>
                  <a:lnTo>
                    <a:pt x="889" y="645"/>
                  </a:lnTo>
                  <a:lnTo>
                    <a:pt x="892" y="665"/>
                  </a:lnTo>
                  <a:lnTo>
                    <a:pt x="894" y="687"/>
                  </a:lnTo>
                  <a:close/>
                  <a:moveTo>
                    <a:pt x="1392" y="730"/>
                  </a:moveTo>
                  <a:lnTo>
                    <a:pt x="1392" y="730"/>
                  </a:lnTo>
                  <a:lnTo>
                    <a:pt x="1376" y="717"/>
                  </a:lnTo>
                  <a:lnTo>
                    <a:pt x="1361" y="708"/>
                  </a:lnTo>
                  <a:lnTo>
                    <a:pt x="1346" y="700"/>
                  </a:lnTo>
                  <a:lnTo>
                    <a:pt x="1330" y="693"/>
                  </a:lnTo>
                  <a:lnTo>
                    <a:pt x="1317" y="689"/>
                  </a:lnTo>
                  <a:lnTo>
                    <a:pt x="1304" y="686"/>
                  </a:lnTo>
                  <a:lnTo>
                    <a:pt x="1291" y="683"/>
                  </a:lnTo>
                  <a:lnTo>
                    <a:pt x="1281" y="682"/>
                  </a:lnTo>
                  <a:lnTo>
                    <a:pt x="1279" y="652"/>
                  </a:lnTo>
                  <a:lnTo>
                    <a:pt x="1276" y="623"/>
                  </a:lnTo>
                  <a:lnTo>
                    <a:pt x="1285" y="620"/>
                  </a:lnTo>
                  <a:lnTo>
                    <a:pt x="1295" y="616"/>
                  </a:lnTo>
                  <a:lnTo>
                    <a:pt x="1309" y="610"/>
                  </a:lnTo>
                  <a:lnTo>
                    <a:pt x="1323" y="602"/>
                  </a:lnTo>
                  <a:lnTo>
                    <a:pt x="1338" y="590"/>
                  </a:lnTo>
                  <a:lnTo>
                    <a:pt x="1354" y="577"/>
                  </a:lnTo>
                  <a:lnTo>
                    <a:pt x="1369" y="562"/>
                  </a:lnTo>
                  <a:lnTo>
                    <a:pt x="1376" y="551"/>
                  </a:lnTo>
                  <a:lnTo>
                    <a:pt x="1384" y="542"/>
                  </a:lnTo>
                  <a:lnTo>
                    <a:pt x="1384" y="541"/>
                  </a:lnTo>
                  <a:lnTo>
                    <a:pt x="1366" y="475"/>
                  </a:lnTo>
                  <a:lnTo>
                    <a:pt x="1352" y="469"/>
                  </a:lnTo>
                  <a:lnTo>
                    <a:pt x="1336" y="465"/>
                  </a:lnTo>
                  <a:lnTo>
                    <a:pt x="1317" y="461"/>
                  </a:lnTo>
                  <a:lnTo>
                    <a:pt x="1295" y="457"/>
                  </a:lnTo>
                  <a:lnTo>
                    <a:pt x="1283" y="456"/>
                  </a:lnTo>
                  <a:lnTo>
                    <a:pt x="1272" y="455"/>
                  </a:lnTo>
                  <a:lnTo>
                    <a:pt x="1260" y="455"/>
                  </a:lnTo>
                  <a:lnTo>
                    <a:pt x="1249" y="456"/>
                  </a:lnTo>
                  <a:lnTo>
                    <a:pt x="1239" y="457"/>
                  </a:lnTo>
                  <a:lnTo>
                    <a:pt x="1229" y="460"/>
                  </a:lnTo>
                  <a:lnTo>
                    <a:pt x="1213" y="429"/>
                  </a:lnTo>
                  <a:lnTo>
                    <a:pt x="1196" y="400"/>
                  </a:lnTo>
                  <a:lnTo>
                    <a:pt x="1203" y="393"/>
                  </a:lnTo>
                  <a:lnTo>
                    <a:pt x="1211" y="383"/>
                  </a:lnTo>
                  <a:lnTo>
                    <a:pt x="1221" y="373"/>
                  </a:lnTo>
                  <a:lnTo>
                    <a:pt x="1229" y="361"/>
                  </a:lnTo>
                  <a:lnTo>
                    <a:pt x="1237" y="347"/>
                  </a:lnTo>
                  <a:lnTo>
                    <a:pt x="1244" y="332"/>
                  </a:lnTo>
                  <a:lnTo>
                    <a:pt x="1251" y="315"/>
                  </a:lnTo>
                  <a:lnTo>
                    <a:pt x="1256" y="295"/>
                  </a:lnTo>
                  <a:lnTo>
                    <a:pt x="1216" y="239"/>
                  </a:lnTo>
                  <a:lnTo>
                    <a:pt x="1205" y="238"/>
                  </a:lnTo>
                  <a:lnTo>
                    <a:pt x="1193" y="238"/>
                  </a:lnTo>
                  <a:lnTo>
                    <a:pt x="1171" y="239"/>
                  </a:lnTo>
                  <a:lnTo>
                    <a:pt x="1152" y="243"/>
                  </a:lnTo>
                  <a:lnTo>
                    <a:pt x="1134" y="247"/>
                  </a:lnTo>
                  <a:lnTo>
                    <a:pt x="1120" y="252"/>
                  </a:lnTo>
                  <a:lnTo>
                    <a:pt x="1107" y="258"/>
                  </a:lnTo>
                  <a:lnTo>
                    <a:pt x="1096" y="264"/>
                  </a:lnTo>
                  <a:lnTo>
                    <a:pt x="1087" y="270"/>
                  </a:lnTo>
                  <a:lnTo>
                    <a:pt x="1068" y="252"/>
                  </a:lnTo>
                  <a:lnTo>
                    <a:pt x="1047" y="237"/>
                  </a:lnTo>
                  <a:lnTo>
                    <a:pt x="1050" y="231"/>
                  </a:lnTo>
                  <a:lnTo>
                    <a:pt x="1055" y="221"/>
                  </a:lnTo>
                  <a:lnTo>
                    <a:pt x="1060" y="208"/>
                  </a:lnTo>
                  <a:lnTo>
                    <a:pt x="1065" y="192"/>
                  </a:lnTo>
                  <a:lnTo>
                    <a:pt x="1068" y="172"/>
                  </a:lnTo>
                  <a:lnTo>
                    <a:pt x="1069" y="161"/>
                  </a:lnTo>
                  <a:lnTo>
                    <a:pt x="1070" y="149"/>
                  </a:lnTo>
                  <a:lnTo>
                    <a:pt x="1070" y="136"/>
                  </a:lnTo>
                  <a:lnTo>
                    <a:pt x="1069" y="123"/>
                  </a:lnTo>
                  <a:lnTo>
                    <a:pt x="1067" y="110"/>
                  </a:lnTo>
                  <a:lnTo>
                    <a:pt x="1064" y="95"/>
                  </a:lnTo>
                  <a:lnTo>
                    <a:pt x="1002" y="64"/>
                  </a:lnTo>
                  <a:lnTo>
                    <a:pt x="990" y="69"/>
                  </a:lnTo>
                  <a:lnTo>
                    <a:pt x="979" y="75"/>
                  </a:lnTo>
                  <a:lnTo>
                    <a:pt x="968" y="80"/>
                  </a:lnTo>
                  <a:lnTo>
                    <a:pt x="959" y="87"/>
                  </a:lnTo>
                  <a:lnTo>
                    <a:pt x="943" y="99"/>
                  </a:lnTo>
                  <a:lnTo>
                    <a:pt x="928" y="113"/>
                  </a:lnTo>
                  <a:lnTo>
                    <a:pt x="918" y="126"/>
                  </a:lnTo>
                  <a:lnTo>
                    <a:pt x="909" y="137"/>
                  </a:lnTo>
                  <a:lnTo>
                    <a:pt x="903" y="148"/>
                  </a:lnTo>
                  <a:lnTo>
                    <a:pt x="899" y="155"/>
                  </a:lnTo>
                  <a:lnTo>
                    <a:pt x="844" y="135"/>
                  </a:lnTo>
                  <a:lnTo>
                    <a:pt x="844" y="124"/>
                  </a:lnTo>
                  <a:lnTo>
                    <a:pt x="843" y="111"/>
                  </a:lnTo>
                  <a:lnTo>
                    <a:pt x="840" y="93"/>
                  </a:lnTo>
                  <a:lnTo>
                    <a:pt x="835" y="73"/>
                  </a:lnTo>
                  <a:lnTo>
                    <a:pt x="831" y="62"/>
                  </a:lnTo>
                  <a:lnTo>
                    <a:pt x="826" y="50"/>
                  </a:lnTo>
                  <a:lnTo>
                    <a:pt x="820" y="38"/>
                  </a:lnTo>
                  <a:lnTo>
                    <a:pt x="813" y="26"/>
                  </a:lnTo>
                  <a:lnTo>
                    <a:pt x="804" y="13"/>
                  </a:lnTo>
                  <a:lnTo>
                    <a:pt x="794" y="1"/>
                  </a:lnTo>
                  <a:lnTo>
                    <a:pt x="724" y="0"/>
                  </a:lnTo>
                  <a:lnTo>
                    <a:pt x="711" y="18"/>
                  </a:lnTo>
                  <a:lnTo>
                    <a:pt x="700" y="35"/>
                  </a:lnTo>
                  <a:lnTo>
                    <a:pt x="692" y="52"/>
                  </a:lnTo>
                  <a:lnTo>
                    <a:pt x="685" y="69"/>
                  </a:lnTo>
                  <a:lnTo>
                    <a:pt x="680" y="83"/>
                  </a:lnTo>
                  <a:lnTo>
                    <a:pt x="677" y="97"/>
                  </a:lnTo>
                  <a:lnTo>
                    <a:pt x="675" y="109"/>
                  </a:lnTo>
                  <a:lnTo>
                    <a:pt x="675" y="119"/>
                  </a:lnTo>
                  <a:lnTo>
                    <a:pt x="648" y="121"/>
                  </a:lnTo>
                  <a:lnTo>
                    <a:pt x="622" y="123"/>
                  </a:lnTo>
                  <a:lnTo>
                    <a:pt x="619" y="115"/>
                  </a:lnTo>
                  <a:lnTo>
                    <a:pt x="614" y="104"/>
                  </a:lnTo>
                  <a:lnTo>
                    <a:pt x="608" y="91"/>
                  </a:lnTo>
                  <a:lnTo>
                    <a:pt x="599" y="77"/>
                  </a:lnTo>
                  <a:lnTo>
                    <a:pt x="588" y="62"/>
                  </a:lnTo>
                  <a:lnTo>
                    <a:pt x="574" y="46"/>
                  </a:lnTo>
                  <a:lnTo>
                    <a:pt x="566" y="39"/>
                  </a:lnTo>
                  <a:lnTo>
                    <a:pt x="557" y="31"/>
                  </a:lnTo>
                  <a:lnTo>
                    <a:pt x="547" y="24"/>
                  </a:lnTo>
                  <a:lnTo>
                    <a:pt x="537" y="16"/>
                  </a:lnTo>
                  <a:lnTo>
                    <a:pt x="470" y="36"/>
                  </a:lnTo>
                  <a:lnTo>
                    <a:pt x="465" y="47"/>
                  </a:lnTo>
                  <a:lnTo>
                    <a:pt x="462" y="58"/>
                  </a:lnTo>
                  <a:lnTo>
                    <a:pt x="456" y="79"/>
                  </a:lnTo>
                  <a:lnTo>
                    <a:pt x="453" y="99"/>
                  </a:lnTo>
                  <a:lnTo>
                    <a:pt x="452" y="117"/>
                  </a:lnTo>
                  <a:lnTo>
                    <a:pt x="452" y="133"/>
                  </a:lnTo>
                  <a:lnTo>
                    <a:pt x="454" y="148"/>
                  </a:lnTo>
                  <a:lnTo>
                    <a:pt x="456" y="160"/>
                  </a:lnTo>
                  <a:lnTo>
                    <a:pt x="458" y="169"/>
                  </a:lnTo>
                  <a:lnTo>
                    <a:pt x="430" y="182"/>
                  </a:lnTo>
                  <a:lnTo>
                    <a:pt x="404" y="197"/>
                  </a:lnTo>
                  <a:lnTo>
                    <a:pt x="397" y="190"/>
                  </a:lnTo>
                  <a:lnTo>
                    <a:pt x="389" y="181"/>
                  </a:lnTo>
                  <a:lnTo>
                    <a:pt x="378" y="172"/>
                  </a:lnTo>
                  <a:lnTo>
                    <a:pt x="365" y="162"/>
                  </a:lnTo>
                  <a:lnTo>
                    <a:pt x="349" y="153"/>
                  </a:lnTo>
                  <a:lnTo>
                    <a:pt x="331" y="143"/>
                  </a:lnTo>
                  <a:lnTo>
                    <a:pt x="321" y="139"/>
                  </a:lnTo>
                  <a:lnTo>
                    <a:pt x="309" y="136"/>
                  </a:lnTo>
                  <a:lnTo>
                    <a:pt x="298" y="132"/>
                  </a:lnTo>
                  <a:lnTo>
                    <a:pt x="286" y="130"/>
                  </a:lnTo>
                  <a:lnTo>
                    <a:pt x="231" y="173"/>
                  </a:lnTo>
                  <a:lnTo>
                    <a:pt x="231" y="186"/>
                  </a:lnTo>
                  <a:lnTo>
                    <a:pt x="232" y="197"/>
                  </a:lnTo>
                  <a:lnTo>
                    <a:pt x="234" y="219"/>
                  </a:lnTo>
                  <a:lnTo>
                    <a:pt x="240" y="239"/>
                  </a:lnTo>
                  <a:lnTo>
                    <a:pt x="245" y="256"/>
                  </a:lnTo>
                  <a:lnTo>
                    <a:pt x="252" y="272"/>
                  </a:lnTo>
                  <a:lnTo>
                    <a:pt x="258" y="284"/>
                  </a:lnTo>
                  <a:lnTo>
                    <a:pt x="265" y="294"/>
                  </a:lnTo>
                  <a:lnTo>
                    <a:pt x="270" y="301"/>
                  </a:lnTo>
                  <a:lnTo>
                    <a:pt x="254" y="320"/>
                  </a:lnTo>
                  <a:lnTo>
                    <a:pt x="237" y="339"/>
                  </a:lnTo>
                  <a:lnTo>
                    <a:pt x="231" y="336"/>
                  </a:lnTo>
                  <a:lnTo>
                    <a:pt x="222" y="331"/>
                  </a:lnTo>
                  <a:lnTo>
                    <a:pt x="209" y="326"/>
                  </a:lnTo>
                  <a:lnTo>
                    <a:pt x="191" y="322"/>
                  </a:lnTo>
                  <a:lnTo>
                    <a:pt x="172" y="318"/>
                  </a:lnTo>
                  <a:lnTo>
                    <a:pt x="162" y="317"/>
                  </a:lnTo>
                  <a:lnTo>
                    <a:pt x="149" y="317"/>
                  </a:lnTo>
                  <a:lnTo>
                    <a:pt x="137" y="317"/>
                  </a:lnTo>
                  <a:lnTo>
                    <a:pt x="125" y="318"/>
                  </a:lnTo>
                  <a:lnTo>
                    <a:pt x="111" y="320"/>
                  </a:lnTo>
                  <a:lnTo>
                    <a:pt x="97" y="322"/>
                  </a:lnTo>
                  <a:lnTo>
                    <a:pt x="65" y="383"/>
                  </a:lnTo>
                  <a:lnTo>
                    <a:pt x="69" y="395"/>
                  </a:lnTo>
                  <a:lnTo>
                    <a:pt x="74" y="405"/>
                  </a:lnTo>
                  <a:lnTo>
                    <a:pt x="87" y="424"/>
                  </a:lnTo>
                  <a:lnTo>
                    <a:pt x="98" y="441"/>
                  </a:lnTo>
                  <a:lnTo>
                    <a:pt x="110" y="454"/>
                  </a:lnTo>
                  <a:lnTo>
                    <a:pt x="123" y="465"/>
                  </a:lnTo>
                  <a:lnTo>
                    <a:pt x="134" y="474"/>
                  </a:lnTo>
                  <a:lnTo>
                    <a:pt x="144" y="481"/>
                  </a:lnTo>
                  <a:lnTo>
                    <a:pt x="152" y="486"/>
                  </a:lnTo>
                  <a:lnTo>
                    <a:pt x="142" y="512"/>
                  </a:lnTo>
                  <a:lnTo>
                    <a:pt x="133" y="539"/>
                  </a:lnTo>
                  <a:lnTo>
                    <a:pt x="125" y="539"/>
                  </a:lnTo>
                  <a:lnTo>
                    <a:pt x="113" y="540"/>
                  </a:lnTo>
                  <a:lnTo>
                    <a:pt x="99" y="541"/>
                  </a:lnTo>
                  <a:lnTo>
                    <a:pt x="83" y="545"/>
                  </a:lnTo>
                  <a:lnTo>
                    <a:pt x="64" y="550"/>
                  </a:lnTo>
                  <a:lnTo>
                    <a:pt x="45" y="559"/>
                  </a:lnTo>
                  <a:lnTo>
                    <a:pt x="35" y="564"/>
                  </a:lnTo>
                  <a:lnTo>
                    <a:pt x="24" y="570"/>
                  </a:lnTo>
                  <a:lnTo>
                    <a:pt x="13" y="577"/>
                  </a:lnTo>
                  <a:lnTo>
                    <a:pt x="3" y="585"/>
                  </a:lnTo>
                  <a:lnTo>
                    <a:pt x="0" y="654"/>
                  </a:lnTo>
                  <a:lnTo>
                    <a:pt x="15" y="667"/>
                  </a:lnTo>
                  <a:lnTo>
                    <a:pt x="30" y="677"/>
                  </a:lnTo>
                  <a:lnTo>
                    <a:pt x="46" y="687"/>
                  </a:lnTo>
                  <a:lnTo>
                    <a:pt x="60" y="694"/>
                  </a:lnTo>
                  <a:lnTo>
                    <a:pt x="74" y="699"/>
                  </a:lnTo>
                  <a:lnTo>
                    <a:pt x="88" y="703"/>
                  </a:lnTo>
                  <a:lnTo>
                    <a:pt x="99" y="705"/>
                  </a:lnTo>
                  <a:lnTo>
                    <a:pt x="109" y="707"/>
                  </a:lnTo>
                  <a:lnTo>
                    <a:pt x="110" y="742"/>
                  </a:lnTo>
                  <a:lnTo>
                    <a:pt x="113" y="775"/>
                  </a:lnTo>
                  <a:lnTo>
                    <a:pt x="104" y="779"/>
                  </a:lnTo>
                  <a:lnTo>
                    <a:pt x="93" y="784"/>
                  </a:lnTo>
                  <a:lnTo>
                    <a:pt x="81" y="790"/>
                  </a:lnTo>
                  <a:lnTo>
                    <a:pt x="67" y="798"/>
                  </a:lnTo>
                  <a:lnTo>
                    <a:pt x="54" y="808"/>
                  </a:lnTo>
                  <a:lnTo>
                    <a:pt x="41" y="820"/>
                  </a:lnTo>
                  <a:lnTo>
                    <a:pt x="27" y="833"/>
                  </a:lnTo>
                  <a:lnTo>
                    <a:pt x="14" y="850"/>
                  </a:lnTo>
                  <a:lnTo>
                    <a:pt x="29" y="917"/>
                  </a:lnTo>
                  <a:lnTo>
                    <a:pt x="50" y="926"/>
                  </a:lnTo>
                  <a:lnTo>
                    <a:pt x="70" y="934"/>
                  </a:lnTo>
                  <a:lnTo>
                    <a:pt x="89" y="938"/>
                  </a:lnTo>
                  <a:lnTo>
                    <a:pt x="106" y="940"/>
                  </a:lnTo>
                  <a:lnTo>
                    <a:pt x="122" y="941"/>
                  </a:lnTo>
                  <a:lnTo>
                    <a:pt x="136" y="941"/>
                  </a:lnTo>
                  <a:lnTo>
                    <a:pt x="148" y="940"/>
                  </a:lnTo>
                  <a:lnTo>
                    <a:pt x="159" y="939"/>
                  </a:lnTo>
                  <a:lnTo>
                    <a:pt x="172" y="966"/>
                  </a:lnTo>
                  <a:lnTo>
                    <a:pt x="186" y="994"/>
                  </a:lnTo>
                  <a:lnTo>
                    <a:pt x="179" y="1001"/>
                  </a:lnTo>
                  <a:lnTo>
                    <a:pt x="171" y="1011"/>
                  </a:lnTo>
                  <a:lnTo>
                    <a:pt x="162" y="1022"/>
                  </a:lnTo>
                  <a:lnTo>
                    <a:pt x="153" y="1034"/>
                  </a:lnTo>
                  <a:lnTo>
                    <a:pt x="145" y="1049"/>
                  </a:lnTo>
                  <a:lnTo>
                    <a:pt x="137" y="1066"/>
                  </a:lnTo>
                  <a:lnTo>
                    <a:pt x="131" y="1085"/>
                  </a:lnTo>
                  <a:lnTo>
                    <a:pt x="126" y="1106"/>
                  </a:lnTo>
                  <a:lnTo>
                    <a:pt x="126" y="1107"/>
                  </a:lnTo>
                  <a:lnTo>
                    <a:pt x="169" y="1160"/>
                  </a:lnTo>
                  <a:lnTo>
                    <a:pt x="190" y="1160"/>
                  </a:lnTo>
                  <a:lnTo>
                    <a:pt x="210" y="1158"/>
                  </a:lnTo>
                  <a:lnTo>
                    <a:pt x="227" y="1155"/>
                  </a:lnTo>
                  <a:lnTo>
                    <a:pt x="244" y="1150"/>
                  </a:lnTo>
                  <a:lnTo>
                    <a:pt x="258" y="1145"/>
                  </a:lnTo>
                  <a:lnTo>
                    <a:pt x="270" y="1139"/>
                  </a:lnTo>
                  <a:lnTo>
                    <a:pt x="282" y="1132"/>
                  </a:lnTo>
                  <a:lnTo>
                    <a:pt x="290" y="1127"/>
                  </a:lnTo>
                  <a:lnTo>
                    <a:pt x="310" y="1147"/>
                  </a:lnTo>
                  <a:lnTo>
                    <a:pt x="333" y="1164"/>
                  </a:lnTo>
                  <a:lnTo>
                    <a:pt x="328" y="1172"/>
                  </a:lnTo>
                  <a:lnTo>
                    <a:pt x="324" y="1184"/>
                  </a:lnTo>
                  <a:lnTo>
                    <a:pt x="318" y="1197"/>
                  </a:lnTo>
                  <a:lnTo>
                    <a:pt x="314" y="1213"/>
                  </a:lnTo>
                  <a:lnTo>
                    <a:pt x="311" y="1231"/>
                  </a:lnTo>
                  <a:lnTo>
                    <a:pt x="309" y="1251"/>
                  </a:lnTo>
                  <a:lnTo>
                    <a:pt x="309" y="1273"/>
                  </a:lnTo>
                  <a:lnTo>
                    <a:pt x="310" y="1285"/>
                  </a:lnTo>
                  <a:lnTo>
                    <a:pt x="312" y="1297"/>
                  </a:lnTo>
                  <a:lnTo>
                    <a:pt x="372" y="1332"/>
                  </a:lnTo>
                  <a:lnTo>
                    <a:pt x="384" y="1328"/>
                  </a:lnTo>
                  <a:lnTo>
                    <a:pt x="395" y="1323"/>
                  </a:lnTo>
                  <a:lnTo>
                    <a:pt x="406" y="1318"/>
                  </a:lnTo>
                  <a:lnTo>
                    <a:pt x="415" y="1313"/>
                  </a:lnTo>
                  <a:lnTo>
                    <a:pt x="431" y="1301"/>
                  </a:lnTo>
                  <a:lnTo>
                    <a:pt x="446" y="1289"/>
                  </a:lnTo>
                  <a:lnTo>
                    <a:pt x="458" y="1277"/>
                  </a:lnTo>
                  <a:lnTo>
                    <a:pt x="467" y="1267"/>
                  </a:lnTo>
                  <a:lnTo>
                    <a:pt x="474" y="1257"/>
                  </a:lnTo>
                  <a:lnTo>
                    <a:pt x="479" y="1249"/>
                  </a:lnTo>
                  <a:lnTo>
                    <a:pt x="510" y="1261"/>
                  </a:lnTo>
                  <a:lnTo>
                    <a:pt x="542" y="1270"/>
                  </a:lnTo>
                  <a:lnTo>
                    <a:pt x="542" y="1280"/>
                  </a:lnTo>
                  <a:lnTo>
                    <a:pt x="543" y="1291"/>
                  </a:lnTo>
                  <a:lnTo>
                    <a:pt x="545" y="1306"/>
                  </a:lnTo>
                  <a:lnTo>
                    <a:pt x="549" y="1322"/>
                  </a:lnTo>
                  <a:lnTo>
                    <a:pt x="554" y="1338"/>
                  </a:lnTo>
                  <a:lnTo>
                    <a:pt x="562" y="1357"/>
                  </a:lnTo>
                  <a:lnTo>
                    <a:pt x="573" y="1375"/>
                  </a:lnTo>
                  <a:lnTo>
                    <a:pt x="579" y="1386"/>
                  </a:lnTo>
                  <a:lnTo>
                    <a:pt x="586" y="1395"/>
                  </a:lnTo>
                  <a:lnTo>
                    <a:pt x="656" y="1399"/>
                  </a:lnTo>
                  <a:lnTo>
                    <a:pt x="656" y="1398"/>
                  </a:lnTo>
                  <a:lnTo>
                    <a:pt x="668" y="1384"/>
                  </a:lnTo>
                  <a:lnTo>
                    <a:pt x="679" y="1368"/>
                  </a:lnTo>
                  <a:lnTo>
                    <a:pt x="689" y="1353"/>
                  </a:lnTo>
                  <a:lnTo>
                    <a:pt x="695" y="1338"/>
                  </a:lnTo>
                  <a:lnTo>
                    <a:pt x="701" y="1325"/>
                  </a:lnTo>
                  <a:lnTo>
                    <a:pt x="705" y="1313"/>
                  </a:lnTo>
                  <a:lnTo>
                    <a:pt x="707" y="1301"/>
                  </a:lnTo>
                  <a:lnTo>
                    <a:pt x="709" y="1290"/>
                  </a:lnTo>
                  <a:lnTo>
                    <a:pt x="742" y="1288"/>
                  </a:lnTo>
                  <a:lnTo>
                    <a:pt x="775" y="1285"/>
                  </a:lnTo>
                  <a:lnTo>
                    <a:pt x="778" y="1295"/>
                  </a:lnTo>
                  <a:lnTo>
                    <a:pt x="783" y="1307"/>
                  </a:lnTo>
                  <a:lnTo>
                    <a:pt x="789" y="1318"/>
                  </a:lnTo>
                  <a:lnTo>
                    <a:pt x="796" y="1331"/>
                  </a:lnTo>
                  <a:lnTo>
                    <a:pt x="805" y="1345"/>
                  </a:lnTo>
                  <a:lnTo>
                    <a:pt x="818" y="1359"/>
                  </a:lnTo>
                  <a:lnTo>
                    <a:pt x="831" y="1372"/>
                  </a:lnTo>
                  <a:lnTo>
                    <a:pt x="846" y="1386"/>
                  </a:lnTo>
                  <a:lnTo>
                    <a:pt x="915" y="1371"/>
                  </a:lnTo>
                  <a:lnTo>
                    <a:pt x="920" y="1360"/>
                  </a:lnTo>
                  <a:lnTo>
                    <a:pt x="925" y="1350"/>
                  </a:lnTo>
                  <a:lnTo>
                    <a:pt x="932" y="1328"/>
                  </a:lnTo>
                  <a:lnTo>
                    <a:pt x="937" y="1309"/>
                  </a:lnTo>
                  <a:lnTo>
                    <a:pt x="940" y="1290"/>
                  </a:lnTo>
                  <a:lnTo>
                    <a:pt x="941" y="1274"/>
                  </a:lnTo>
                  <a:lnTo>
                    <a:pt x="940" y="1260"/>
                  </a:lnTo>
                  <a:lnTo>
                    <a:pt x="939" y="1247"/>
                  </a:lnTo>
                  <a:lnTo>
                    <a:pt x="938" y="1238"/>
                  </a:lnTo>
                  <a:lnTo>
                    <a:pt x="965" y="1225"/>
                  </a:lnTo>
                  <a:lnTo>
                    <a:pt x="993" y="1209"/>
                  </a:lnTo>
                  <a:lnTo>
                    <a:pt x="1000" y="1217"/>
                  </a:lnTo>
                  <a:lnTo>
                    <a:pt x="1009" y="1226"/>
                  </a:lnTo>
                  <a:lnTo>
                    <a:pt x="1020" y="1234"/>
                  </a:lnTo>
                  <a:lnTo>
                    <a:pt x="1031" y="1242"/>
                  </a:lnTo>
                  <a:lnTo>
                    <a:pt x="1044" y="1251"/>
                  </a:lnTo>
                  <a:lnTo>
                    <a:pt x="1059" y="1259"/>
                  </a:lnTo>
                  <a:lnTo>
                    <a:pt x="1076" y="1266"/>
                  </a:lnTo>
                  <a:lnTo>
                    <a:pt x="1094" y="1272"/>
                  </a:lnTo>
                  <a:lnTo>
                    <a:pt x="1152" y="1234"/>
                  </a:lnTo>
                  <a:lnTo>
                    <a:pt x="1153" y="1222"/>
                  </a:lnTo>
                  <a:lnTo>
                    <a:pt x="1154" y="1210"/>
                  </a:lnTo>
                  <a:lnTo>
                    <a:pt x="1153" y="1188"/>
                  </a:lnTo>
                  <a:lnTo>
                    <a:pt x="1150" y="1168"/>
                  </a:lnTo>
                  <a:lnTo>
                    <a:pt x="1146" y="1151"/>
                  </a:lnTo>
                  <a:lnTo>
                    <a:pt x="1141" y="1136"/>
                  </a:lnTo>
                  <a:lnTo>
                    <a:pt x="1135" y="1122"/>
                  </a:lnTo>
                  <a:lnTo>
                    <a:pt x="1130" y="1111"/>
                  </a:lnTo>
                  <a:lnTo>
                    <a:pt x="1125" y="1103"/>
                  </a:lnTo>
                  <a:lnTo>
                    <a:pt x="1143" y="1082"/>
                  </a:lnTo>
                  <a:lnTo>
                    <a:pt x="1160" y="1062"/>
                  </a:lnTo>
                  <a:lnTo>
                    <a:pt x="1169" y="1066"/>
                  </a:lnTo>
                  <a:lnTo>
                    <a:pt x="1181" y="1070"/>
                  </a:lnTo>
                  <a:lnTo>
                    <a:pt x="1194" y="1074"/>
                  </a:lnTo>
                  <a:lnTo>
                    <a:pt x="1209" y="1078"/>
                  </a:lnTo>
                  <a:lnTo>
                    <a:pt x="1227" y="1080"/>
                  </a:lnTo>
                  <a:lnTo>
                    <a:pt x="1245" y="1081"/>
                  </a:lnTo>
                  <a:lnTo>
                    <a:pt x="1266" y="1081"/>
                  </a:lnTo>
                  <a:lnTo>
                    <a:pt x="1287" y="1078"/>
                  </a:lnTo>
                  <a:lnTo>
                    <a:pt x="1288" y="1078"/>
                  </a:lnTo>
                  <a:lnTo>
                    <a:pt x="1323" y="1019"/>
                  </a:lnTo>
                  <a:lnTo>
                    <a:pt x="1323" y="1018"/>
                  </a:lnTo>
                  <a:lnTo>
                    <a:pt x="1319" y="1007"/>
                  </a:lnTo>
                  <a:lnTo>
                    <a:pt x="1314" y="997"/>
                  </a:lnTo>
                  <a:lnTo>
                    <a:pt x="1305" y="978"/>
                  </a:lnTo>
                  <a:lnTo>
                    <a:pt x="1293" y="962"/>
                  </a:lnTo>
                  <a:lnTo>
                    <a:pt x="1282" y="948"/>
                  </a:lnTo>
                  <a:lnTo>
                    <a:pt x="1271" y="937"/>
                  </a:lnTo>
                  <a:lnTo>
                    <a:pt x="1260" y="928"/>
                  </a:lnTo>
                  <a:lnTo>
                    <a:pt x="1251" y="919"/>
                  </a:lnTo>
                  <a:lnTo>
                    <a:pt x="1243" y="914"/>
                  </a:lnTo>
                  <a:lnTo>
                    <a:pt x="1254" y="882"/>
                  </a:lnTo>
                  <a:lnTo>
                    <a:pt x="1264" y="851"/>
                  </a:lnTo>
                  <a:lnTo>
                    <a:pt x="1272" y="850"/>
                  </a:lnTo>
                  <a:lnTo>
                    <a:pt x="1283" y="849"/>
                  </a:lnTo>
                  <a:lnTo>
                    <a:pt x="1297" y="847"/>
                  </a:lnTo>
                  <a:lnTo>
                    <a:pt x="1314" y="842"/>
                  </a:lnTo>
                  <a:lnTo>
                    <a:pt x="1332" y="836"/>
                  </a:lnTo>
                  <a:lnTo>
                    <a:pt x="1352" y="827"/>
                  </a:lnTo>
                  <a:lnTo>
                    <a:pt x="1361" y="822"/>
                  </a:lnTo>
                  <a:lnTo>
                    <a:pt x="1371" y="816"/>
                  </a:lnTo>
                  <a:lnTo>
                    <a:pt x="1381" y="808"/>
                  </a:lnTo>
                  <a:lnTo>
                    <a:pt x="1392" y="799"/>
                  </a:lnTo>
                  <a:lnTo>
                    <a:pt x="1392" y="730"/>
                  </a:lnTo>
                  <a:close/>
                </a:path>
              </a:pathLst>
            </a:custGeom>
            <a:solidFill>
              <a:srgbClr val="87D2F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51"/>
            <p:cNvSpPr>
              <a:spLocks/>
            </p:cNvSpPr>
            <p:nvPr/>
          </p:nvSpPr>
          <p:spPr bwMode="auto">
            <a:xfrm>
              <a:off x="4613" y="3491"/>
              <a:ext cx="311" cy="310"/>
            </a:xfrm>
            <a:custGeom>
              <a:avLst/>
              <a:gdLst>
                <a:gd name="T0" fmla="*/ 310 w 621"/>
                <a:gd name="T1" fmla="*/ 163 h 621"/>
                <a:gd name="T2" fmla="*/ 308 w 621"/>
                <a:gd name="T3" fmla="*/ 186 h 621"/>
                <a:gd name="T4" fmla="*/ 301 w 621"/>
                <a:gd name="T5" fmla="*/ 208 h 621"/>
                <a:gd name="T6" fmla="*/ 292 w 621"/>
                <a:gd name="T7" fmla="*/ 229 h 621"/>
                <a:gd name="T8" fmla="*/ 280 w 621"/>
                <a:gd name="T9" fmla="*/ 248 h 621"/>
                <a:gd name="T10" fmla="*/ 265 w 621"/>
                <a:gd name="T11" fmla="*/ 265 h 621"/>
                <a:gd name="T12" fmla="*/ 248 w 621"/>
                <a:gd name="T13" fmla="*/ 280 h 621"/>
                <a:gd name="T14" fmla="*/ 229 w 621"/>
                <a:gd name="T15" fmla="*/ 291 h 621"/>
                <a:gd name="T16" fmla="*/ 209 w 621"/>
                <a:gd name="T17" fmla="*/ 301 h 621"/>
                <a:gd name="T18" fmla="*/ 187 w 621"/>
                <a:gd name="T19" fmla="*/ 307 h 621"/>
                <a:gd name="T20" fmla="*/ 163 w 621"/>
                <a:gd name="T21" fmla="*/ 310 h 621"/>
                <a:gd name="T22" fmla="*/ 147 w 621"/>
                <a:gd name="T23" fmla="*/ 310 h 621"/>
                <a:gd name="T24" fmla="*/ 124 w 621"/>
                <a:gd name="T25" fmla="*/ 307 h 621"/>
                <a:gd name="T26" fmla="*/ 102 w 621"/>
                <a:gd name="T27" fmla="*/ 301 h 621"/>
                <a:gd name="T28" fmla="*/ 81 w 621"/>
                <a:gd name="T29" fmla="*/ 291 h 621"/>
                <a:gd name="T30" fmla="*/ 62 w 621"/>
                <a:gd name="T31" fmla="*/ 280 h 621"/>
                <a:gd name="T32" fmla="*/ 45 w 621"/>
                <a:gd name="T33" fmla="*/ 265 h 621"/>
                <a:gd name="T34" fmla="*/ 31 w 621"/>
                <a:gd name="T35" fmla="*/ 248 h 621"/>
                <a:gd name="T36" fmla="*/ 19 w 621"/>
                <a:gd name="T37" fmla="*/ 229 h 621"/>
                <a:gd name="T38" fmla="*/ 9 w 621"/>
                <a:gd name="T39" fmla="*/ 208 h 621"/>
                <a:gd name="T40" fmla="*/ 3 w 621"/>
                <a:gd name="T41" fmla="*/ 186 h 621"/>
                <a:gd name="T42" fmla="*/ 0 w 621"/>
                <a:gd name="T43" fmla="*/ 163 h 621"/>
                <a:gd name="T44" fmla="*/ 0 w 621"/>
                <a:gd name="T45" fmla="*/ 147 h 621"/>
                <a:gd name="T46" fmla="*/ 3 w 621"/>
                <a:gd name="T47" fmla="*/ 124 h 621"/>
                <a:gd name="T48" fmla="*/ 9 w 621"/>
                <a:gd name="T49" fmla="*/ 102 h 621"/>
                <a:gd name="T50" fmla="*/ 19 w 621"/>
                <a:gd name="T51" fmla="*/ 81 h 621"/>
                <a:gd name="T52" fmla="*/ 31 w 621"/>
                <a:gd name="T53" fmla="*/ 62 h 621"/>
                <a:gd name="T54" fmla="*/ 45 w 621"/>
                <a:gd name="T55" fmla="*/ 45 h 621"/>
                <a:gd name="T56" fmla="*/ 62 w 621"/>
                <a:gd name="T57" fmla="*/ 31 h 621"/>
                <a:gd name="T58" fmla="*/ 81 w 621"/>
                <a:gd name="T59" fmla="*/ 18 h 621"/>
                <a:gd name="T60" fmla="*/ 102 w 621"/>
                <a:gd name="T61" fmla="*/ 9 h 621"/>
                <a:gd name="T62" fmla="*/ 124 w 621"/>
                <a:gd name="T63" fmla="*/ 3 h 621"/>
                <a:gd name="T64" fmla="*/ 147 w 621"/>
                <a:gd name="T65" fmla="*/ 0 h 621"/>
                <a:gd name="T66" fmla="*/ 163 w 621"/>
                <a:gd name="T67" fmla="*/ 0 h 621"/>
                <a:gd name="T68" fmla="*/ 187 w 621"/>
                <a:gd name="T69" fmla="*/ 3 h 621"/>
                <a:gd name="T70" fmla="*/ 209 w 621"/>
                <a:gd name="T71" fmla="*/ 9 h 621"/>
                <a:gd name="T72" fmla="*/ 229 w 621"/>
                <a:gd name="T73" fmla="*/ 18 h 621"/>
                <a:gd name="T74" fmla="*/ 248 w 621"/>
                <a:gd name="T75" fmla="*/ 31 h 621"/>
                <a:gd name="T76" fmla="*/ 265 w 621"/>
                <a:gd name="T77" fmla="*/ 45 h 621"/>
                <a:gd name="T78" fmla="*/ 280 w 621"/>
                <a:gd name="T79" fmla="*/ 62 h 621"/>
                <a:gd name="T80" fmla="*/ 292 w 621"/>
                <a:gd name="T81" fmla="*/ 81 h 621"/>
                <a:gd name="T82" fmla="*/ 301 w 621"/>
                <a:gd name="T83" fmla="*/ 102 h 621"/>
                <a:gd name="T84" fmla="*/ 308 w 621"/>
                <a:gd name="T85" fmla="*/ 124 h 621"/>
                <a:gd name="T86" fmla="*/ 310 w 621"/>
                <a:gd name="T87" fmla="*/ 147 h 62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621"/>
                <a:gd name="T134" fmla="*/ 621 w 621"/>
                <a:gd name="T135" fmla="*/ 621 h 62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621">
                  <a:moveTo>
                    <a:pt x="621" y="311"/>
                  </a:moveTo>
                  <a:lnTo>
                    <a:pt x="621" y="311"/>
                  </a:lnTo>
                  <a:lnTo>
                    <a:pt x="620" y="326"/>
                  </a:lnTo>
                  <a:lnTo>
                    <a:pt x="619" y="343"/>
                  </a:lnTo>
                  <a:lnTo>
                    <a:pt x="617" y="358"/>
                  </a:lnTo>
                  <a:lnTo>
                    <a:pt x="615" y="373"/>
                  </a:lnTo>
                  <a:lnTo>
                    <a:pt x="611" y="388"/>
                  </a:lnTo>
                  <a:lnTo>
                    <a:pt x="607" y="403"/>
                  </a:lnTo>
                  <a:lnTo>
                    <a:pt x="602" y="417"/>
                  </a:lnTo>
                  <a:lnTo>
                    <a:pt x="596" y="432"/>
                  </a:lnTo>
                  <a:lnTo>
                    <a:pt x="590" y="445"/>
                  </a:lnTo>
                  <a:lnTo>
                    <a:pt x="583" y="458"/>
                  </a:lnTo>
                  <a:lnTo>
                    <a:pt x="576" y="472"/>
                  </a:lnTo>
                  <a:lnTo>
                    <a:pt x="568" y="484"/>
                  </a:lnTo>
                  <a:lnTo>
                    <a:pt x="560" y="496"/>
                  </a:lnTo>
                  <a:lnTo>
                    <a:pt x="550" y="509"/>
                  </a:lnTo>
                  <a:lnTo>
                    <a:pt x="540" y="520"/>
                  </a:lnTo>
                  <a:lnTo>
                    <a:pt x="530" y="530"/>
                  </a:lnTo>
                  <a:lnTo>
                    <a:pt x="518" y="540"/>
                  </a:lnTo>
                  <a:lnTo>
                    <a:pt x="507" y="551"/>
                  </a:lnTo>
                  <a:lnTo>
                    <a:pt x="496" y="560"/>
                  </a:lnTo>
                  <a:lnTo>
                    <a:pt x="484" y="568"/>
                  </a:lnTo>
                  <a:lnTo>
                    <a:pt x="471" y="576"/>
                  </a:lnTo>
                  <a:lnTo>
                    <a:pt x="458" y="583"/>
                  </a:lnTo>
                  <a:lnTo>
                    <a:pt x="445" y="591"/>
                  </a:lnTo>
                  <a:lnTo>
                    <a:pt x="431" y="597"/>
                  </a:lnTo>
                  <a:lnTo>
                    <a:pt x="417" y="602"/>
                  </a:lnTo>
                  <a:lnTo>
                    <a:pt x="403" y="607"/>
                  </a:lnTo>
                  <a:lnTo>
                    <a:pt x="387" y="611"/>
                  </a:lnTo>
                  <a:lnTo>
                    <a:pt x="373" y="615"/>
                  </a:lnTo>
                  <a:lnTo>
                    <a:pt x="358" y="617"/>
                  </a:lnTo>
                  <a:lnTo>
                    <a:pt x="342" y="619"/>
                  </a:lnTo>
                  <a:lnTo>
                    <a:pt x="326" y="620"/>
                  </a:lnTo>
                  <a:lnTo>
                    <a:pt x="310" y="621"/>
                  </a:lnTo>
                  <a:lnTo>
                    <a:pt x="294" y="620"/>
                  </a:lnTo>
                  <a:lnTo>
                    <a:pt x="279" y="619"/>
                  </a:lnTo>
                  <a:lnTo>
                    <a:pt x="262" y="617"/>
                  </a:lnTo>
                  <a:lnTo>
                    <a:pt x="248" y="615"/>
                  </a:lnTo>
                  <a:lnTo>
                    <a:pt x="233" y="611"/>
                  </a:lnTo>
                  <a:lnTo>
                    <a:pt x="218" y="607"/>
                  </a:lnTo>
                  <a:lnTo>
                    <a:pt x="203" y="602"/>
                  </a:lnTo>
                  <a:lnTo>
                    <a:pt x="189" y="597"/>
                  </a:lnTo>
                  <a:lnTo>
                    <a:pt x="175" y="591"/>
                  </a:lnTo>
                  <a:lnTo>
                    <a:pt x="162" y="583"/>
                  </a:lnTo>
                  <a:lnTo>
                    <a:pt x="148" y="576"/>
                  </a:lnTo>
                  <a:lnTo>
                    <a:pt x="136" y="568"/>
                  </a:lnTo>
                  <a:lnTo>
                    <a:pt x="124" y="560"/>
                  </a:lnTo>
                  <a:lnTo>
                    <a:pt x="113" y="551"/>
                  </a:lnTo>
                  <a:lnTo>
                    <a:pt x="101" y="540"/>
                  </a:lnTo>
                  <a:lnTo>
                    <a:pt x="90" y="530"/>
                  </a:lnTo>
                  <a:lnTo>
                    <a:pt x="80" y="520"/>
                  </a:lnTo>
                  <a:lnTo>
                    <a:pt x="71" y="509"/>
                  </a:lnTo>
                  <a:lnTo>
                    <a:pt x="61" y="496"/>
                  </a:lnTo>
                  <a:lnTo>
                    <a:pt x="52" y="484"/>
                  </a:lnTo>
                  <a:lnTo>
                    <a:pt x="44" y="472"/>
                  </a:lnTo>
                  <a:lnTo>
                    <a:pt x="37" y="458"/>
                  </a:lnTo>
                  <a:lnTo>
                    <a:pt x="30" y="445"/>
                  </a:lnTo>
                  <a:lnTo>
                    <a:pt x="23" y="432"/>
                  </a:lnTo>
                  <a:lnTo>
                    <a:pt x="18" y="417"/>
                  </a:lnTo>
                  <a:lnTo>
                    <a:pt x="13" y="403"/>
                  </a:lnTo>
                  <a:lnTo>
                    <a:pt x="9" y="388"/>
                  </a:lnTo>
                  <a:lnTo>
                    <a:pt x="6" y="373"/>
                  </a:lnTo>
                  <a:lnTo>
                    <a:pt x="3" y="358"/>
                  </a:lnTo>
                  <a:lnTo>
                    <a:pt x="1" y="343"/>
                  </a:lnTo>
                  <a:lnTo>
                    <a:pt x="0" y="326"/>
                  </a:lnTo>
                  <a:lnTo>
                    <a:pt x="0" y="311"/>
                  </a:lnTo>
                  <a:lnTo>
                    <a:pt x="0" y="294"/>
                  </a:lnTo>
                  <a:lnTo>
                    <a:pt x="1" y="279"/>
                  </a:lnTo>
                  <a:lnTo>
                    <a:pt x="3" y="264"/>
                  </a:lnTo>
                  <a:lnTo>
                    <a:pt x="6" y="248"/>
                  </a:lnTo>
                  <a:lnTo>
                    <a:pt x="9" y="233"/>
                  </a:lnTo>
                  <a:lnTo>
                    <a:pt x="13" y="219"/>
                  </a:lnTo>
                  <a:lnTo>
                    <a:pt x="18" y="204"/>
                  </a:lnTo>
                  <a:lnTo>
                    <a:pt x="23" y="190"/>
                  </a:lnTo>
                  <a:lnTo>
                    <a:pt x="30" y="175"/>
                  </a:lnTo>
                  <a:lnTo>
                    <a:pt x="37" y="162"/>
                  </a:lnTo>
                  <a:lnTo>
                    <a:pt x="44" y="150"/>
                  </a:lnTo>
                  <a:lnTo>
                    <a:pt x="52" y="137"/>
                  </a:lnTo>
                  <a:lnTo>
                    <a:pt x="61" y="124"/>
                  </a:lnTo>
                  <a:lnTo>
                    <a:pt x="71" y="113"/>
                  </a:lnTo>
                  <a:lnTo>
                    <a:pt x="80" y="102"/>
                  </a:lnTo>
                  <a:lnTo>
                    <a:pt x="90" y="90"/>
                  </a:lnTo>
                  <a:lnTo>
                    <a:pt x="101" y="80"/>
                  </a:lnTo>
                  <a:lnTo>
                    <a:pt x="113" y="71"/>
                  </a:lnTo>
                  <a:lnTo>
                    <a:pt x="124" y="62"/>
                  </a:lnTo>
                  <a:lnTo>
                    <a:pt x="136" y="53"/>
                  </a:lnTo>
                  <a:lnTo>
                    <a:pt x="148" y="45"/>
                  </a:lnTo>
                  <a:lnTo>
                    <a:pt x="162" y="37"/>
                  </a:lnTo>
                  <a:lnTo>
                    <a:pt x="175" y="31"/>
                  </a:lnTo>
                  <a:lnTo>
                    <a:pt x="189" y="24"/>
                  </a:lnTo>
                  <a:lnTo>
                    <a:pt x="203" y="19"/>
                  </a:lnTo>
                  <a:lnTo>
                    <a:pt x="218" y="14"/>
                  </a:lnTo>
                  <a:lnTo>
                    <a:pt x="233" y="9"/>
                  </a:lnTo>
                  <a:lnTo>
                    <a:pt x="248" y="6"/>
                  </a:lnTo>
                  <a:lnTo>
                    <a:pt x="262" y="3"/>
                  </a:lnTo>
                  <a:lnTo>
                    <a:pt x="279" y="1"/>
                  </a:lnTo>
                  <a:lnTo>
                    <a:pt x="294" y="0"/>
                  </a:lnTo>
                  <a:lnTo>
                    <a:pt x="310" y="0"/>
                  </a:lnTo>
                  <a:lnTo>
                    <a:pt x="326" y="0"/>
                  </a:lnTo>
                  <a:lnTo>
                    <a:pt x="342" y="1"/>
                  </a:lnTo>
                  <a:lnTo>
                    <a:pt x="358" y="3"/>
                  </a:lnTo>
                  <a:lnTo>
                    <a:pt x="373" y="6"/>
                  </a:lnTo>
                  <a:lnTo>
                    <a:pt x="387" y="9"/>
                  </a:lnTo>
                  <a:lnTo>
                    <a:pt x="403" y="14"/>
                  </a:lnTo>
                  <a:lnTo>
                    <a:pt x="417" y="19"/>
                  </a:lnTo>
                  <a:lnTo>
                    <a:pt x="431" y="24"/>
                  </a:lnTo>
                  <a:lnTo>
                    <a:pt x="445" y="31"/>
                  </a:lnTo>
                  <a:lnTo>
                    <a:pt x="458" y="37"/>
                  </a:lnTo>
                  <a:lnTo>
                    <a:pt x="471" y="45"/>
                  </a:lnTo>
                  <a:lnTo>
                    <a:pt x="484" y="53"/>
                  </a:lnTo>
                  <a:lnTo>
                    <a:pt x="496" y="62"/>
                  </a:lnTo>
                  <a:lnTo>
                    <a:pt x="507" y="71"/>
                  </a:lnTo>
                  <a:lnTo>
                    <a:pt x="518" y="80"/>
                  </a:lnTo>
                  <a:lnTo>
                    <a:pt x="530" y="90"/>
                  </a:lnTo>
                  <a:lnTo>
                    <a:pt x="540" y="102"/>
                  </a:lnTo>
                  <a:lnTo>
                    <a:pt x="550" y="113"/>
                  </a:lnTo>
                  <a:lnTo>
                    <a:pt x="560" y="124"/>
                  </a:lnTo>
                  <a:lnTo>
                    <a:pt x="568" y="137"/>
                  </a:lnTo>
                  <a:lnTo>
                    <a:pt x="576" y="150"/>
                  </a:lnTo>
                  <a:lnTo>
                    <a:pt x="583" y="162"/>
                  </a:lnTo>
                  <a:lnTo>
                    <a:pt x="590" y="175"/>
                  </a:lnTo>
                  <a:lnTo>
                    <a:pt x="596" y="190"/>
                  </a:lnTo>
                  <a:lnTo>
                    <a:pt x="602" y="204"/>
                  </a:lnTo>
                  <a:lnTo>
                    <a:pt x="607" y="219"/>
                  </a:lnTo>
                  <a:lnTo>
                    <a:pt x="611" y="233"/>
                  </a:lnTo>
                  <a:lnTo>
                    <a:pt x="615" y="248"/>
                  </a:lnTo>
                  <a:lnTo>
                    <a:pt x="617" y="264"/>
                  </a:lnTo>
                  <a:lnTo>
                    <a:pt x="619" y="279"/>
                  </a:lnTo>
                  <a:lnTo>
                    <a:pt x="620" y="294"/>
                  </a:lnTo>
                  <a:lnTo>
                    <a:pt x="621" y="31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26" name="Group 14"/>
          <p:cNvGrpSpPr>
            <a:grpSpLocks/>
          </p:cNvGrpSpPr>
          <p:nvPr/>
        </p:nvGrpSpPr>
        <p:grpSpPr bwMode="auto">
          <a:xfrm>
            <a:off x="7924800" y="4992688"/>
            <a:ext cx="614363" cy="614362"/>
            <a:chOff x="4972" y="3155"/>
            <a:chExt cx="387" cy="387"/>
          </a:xfrm>
        </p:grpSpPr>
        <p:sp>
          <p:nvSpPr>
            <p:cNvPr id="6151" name="Freeform 52"/>
            <p:cNvSpPr>
              <a:spLocks noEditPoints="1"/>
            </p:cNvSpPr>
            <p:nvPr/>
          </p:nvSpPr>
          <p:spPr bwMode="auto">
            <a:xfrm>
              <a:off x="4972" y="3155"/>
              <a:ext cx="387" cy="387"/>
            </a:xfrm>
            <a:custGeom>
              <a:avLst/>
              <a:gdLst>
                <a:gd name="T0" fmla="*/ 366 w 775"/>
                <a:gd name="T1" fmla="*/ 285 h 775"/>
                <a:gd name="T2" fmla="*/ 278 w 775"/>
                <a:gd name="T3" fmla="*/ 297 h 775"/>
                <a:gd name="T4" fmla="*/ 271 w 775"/>
                <a:gd name="T5" fmla="*/ 303 h 775"/>
                <a:gd name="T6" fmla="*/ 253 w 775"/>
                <a:gd name="T7" fmla="*/ 383 h 775"/>
                <a:gd name="T8" fmla="*/ 181 w 775"/>
                <a:gd name="T9" fmla="*/ 325 h 775"/>
                <a:gd name="T10" fmla="*/ 174 w 775"/>
                <a:gd name="T11" fmla="*/ 324 h 775"/>
                <a:gd name="T12" fmla="*/ 102 w 775"/>
                <a:gd name="T13" fmla="*/ 373 h 775"/>
                <a:gd name="T14" fmla="*/ 94 w 775"/>
                <a:gd name="T15" fmla="*/ 276 h 775"/>
                <a:gd name="T16" fmla="*/ 90 w 775"/>
                <a:gd name="T17" fmla="*/ 269 h 775"/>
                <a:gd name="T18" fmla="*/ 8 w 775"/>
                <a:gd name="T19" fmla="*/ 257 h 775"/>
                <a:gd name="T20" fmla="*/ 68 w 775"/>
                <a:gd name="T21" fmla="*/ 178 h 775"/>
                <a:gd name="T22" fmla="*/ 70 w 775"/>
                <a:gd name="T23" fmla="*/ 166 h 775"/>
                <a:gd name="T24" fmla="*/ 43 w 775"/>
                <a:gd name="T25" fmla="*/ 67 h 775"/>
                <a:gd name="T26" fmla="*/ 118 w 775"/>
                <a:gd name="T27" fmla="*/ 92 h 775"/>
                <a:gd name="T28" fmla="*/ 132 w 775"/>
                <a:gd name="T29" fmla="*/ 8 h 775"/>
                <a:gd name="T30" fmla="*/ 213 w 775"/>
                <a:gd name="T31" fmla="*/ 67 h 775"/>
                <a:gd name="T32" fmla="*/ 222 w 775"/>
                <a:gd name="T33" fmla="*/ 68 h 775"/>
                <a:gd name="T34" fmla="*/ 282 w 775"/>
                <a:gd name="T35" fmla="*/ 19 h 775"/>
                <a:gd name="T36" fmla="*/ 301 w 775"/>
                <a:gd name="T37" fmla="*/ 118 h 775"/>
                <a:gd name="T38" fmla="*/ 305 w 775"/>
                <a:gd name="T39" fmla="*/ 124 h 775"/>
                <a:gd name="T40" fmla="*/ 381 w 775"/>
                <a:gd name="T41" fmla="*/ 138 h 775"/>
                <a:gd name="T42" fmla="*/ 326 w 775"/>
                <a:gd name="T43" fmla="*/ 212 h 775"/>
                <a:gd name="T44" fmla="*/ 325 w 775"/>
                <a:gd name="T45" fmla="*/ 221 h 775"/>
                <a:gd name="T46" fmla="*/ 323 w 775"/>
                <a:gd name="T47" fmla="*/ 229 h 775"/>
                <a:gd name="T48" fmla="*/ 192 w 775"/>
                <a:gd name="T49" fmla="*/ 126 h 775"/>
                <a:gd name="T50" fmla="*/ 179 w 775"/>
                <a:gd name="T51" fmla="*/ 128 h 775"/>
                <a:gd name="T52" fmla="*/ 167 w 775"/>
                <a:gd name="T53" fmla="*/ 131 h 775"/>
                <a:gd name="T54" fmla="*/ 156 w 775"/>
                <a:gd name="T55" fmla="*/ 138 h 775"/>
                <a:gd name="T56" fmla="*/ 147 w 775"/>
                <a:gd name="T57" fmla="*/ 145 h 775"/>
                <a:gd name="T58" fmla="*/ 138 w 775"/>
                <a:gd name="T59" fmla="*/ 154 h 775"/>
                <a:gd name="T60" fmla="*/ 133 w 775"/>
                <a:gd name="T61" fmla="*/ 165 h 775"/>
                <a:gd name="T62" fmla="*/ 129 w 775"/>
                <a:gd name="T63" fmla="*/ 178 h 775"/>
                <a:gd name="T64" fmla="*/ 128 w 775"/>
                <a:gd name="T65" fmla="*/ 190 h 775"/>
                <a:gd name="T66" fmla="*/ 128 w 775"/>
                <a:gd name="T67" fmla="*/ 197 h 775"/>
                <a:gd name="T68" fmla="*/ 131 w 775"/>
                <a:gd name="T69" fmla="*/ 209 h 775"/>
                <a:gd name="T70" fmla="*/ 135 w 775"/>
                <a:gd name="T71" fmla="*/ 221 h 775"/>
                <a:gd name="T72" fmla="*/ 142 w 775"/>
                <a:gd name="T73" fmla="*/ 231 h 775"/>
                <a:gd name="T74" fmla="*/ 151 w 775"/>
                <a:gd name="T75" fmla="*/ 240 h 775"/>
                <a:gd name="T76" fmla="*/ 161 w 775"/>
                <a:gd name="T77" fmla="*/ 246 h 775"/>
                <a:gd name="T78" fmla="*/ 173 w 775"/>
                <a:gd name="T79" fmla="*/ 251 h 775"/>
                <a:gd name="T80" fmla="*/ 185 w 775"/>
                <a:gd name="T81" fmla="*/ 254 h 775"/>
                <a:gd name="T82" fmla="*/ 192 w 775"/>
                <a:gd name="T83" fmla="*/ 254 h 775"/>
                <a:gd name="T84" fmla="*/ 204 w 775"/>
                <a:gd name="T85" fmla="*/ 253 h 775"/>
                <a:gd name="T86" fmla="*/ 216 w 775"/>
                <a:gd name="T87" fmla="*/ 249 h 775"/>
                <a:gd name="T88" fmla="*/ 227 w 775"/>
                <a:gd name="T89" fmla="*/ 243 h 775"/>
                <a:gd name="T90" fmla="*/ 237 w 775"/>
                <a:gd name="T91" fmla="*/ 235 h 775"/>
                <a:gd name="T92" fmla="*/ 244 w 775"/>
                <a:gd name="T93" fmla="*/ 226 h 775"/>
                <a:gd name="T94" fmla="*/ 250 w 775"/>
                <a:gd name="T95" fmla="*/ 215 h 775"/>
                <a:gd name="T96" fmla="*/ 254 w 775"/>
                <a:gd name="T97" fmla="*/ 203 h 775"/>
                <a:gd name="T98" fmla="*/ 255 w 775"/>
                <a:gd name="T99" fmla="*/ 190 h 775"/>
                <a:gd name="T100" fmla="*/ 255 w 775"/>
                <a:gd name="T101" fmla="*/ 184 h 775"/>
                <a:gd name="T102" fmla="*/ 253 w 775"/>
                <a:gd name="T103" fmla="*/ 171 h 775"/>
                <a:gd name="T104" fmla="*/ 247 w 775"/>
                <a:gd name="T105" fmla="*/ 160 h 775"/>
                <a:gd name="T106" fmla="*/ 241 w 775"/>
                <a:gd name="T107" fmla="*/ 150 h 775"/>
                <a:gd name="T108" fmla="*/ 232 w 775"/>
                <a:gd name="T109" fmla="*/ 141 h 775"/>
                <a:gd name="T110" fmla="*/ 222 w 775"/>
                <a:gd name="T111" fmla="*/ 134 h 775"/>
                <a:gd name="T112" fmla="*/ 211 w 775"/>
                <a:gd name="T113" fmla="*/ 129 h 775"/>
                <a:gd name="T114" fmla="*/ 198 w 775"/>
                <a:gd name="T115" fmla="*/ 127 h 775"/>
                <a:gd name="T116" fmla="*/ 192 w 775"/>
                <a:gd name="T117" fmla="*/ 126 h 7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75"/>
                <a:gd name="T178" fmla="*/ 0 h 775"/>
                <a:gd name="T179" fmla="*/ 775 w 775"/>
                <a:gd name="T180" fmla="*/ 775 h 77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75" h="775">
                  <a:moveTo>
                    <a:pt x="646" y="459"/>
                  </a:moveTo>
                  <a:lnTo>
                    <a:pt x="733" y="571"/>
                  </a:lnTo>
                  <a:lnTo>
                    <a:pt x="677" y="642"/>
                  </a:lnTo>
                  <a:lnTo>
                    <a:pt x="557" y="595"/>
                  </a:lnTo>
                  <a:lnTo>
                    <a:pt x="542" y="607"/>
                  </a:lnTo>
                  <a:lnTo>
                    <a:pt x="526" y="617"/>
                  </a:lnTo>
                  <a:lnTo>
                    <a:pt x="507" y="766"/>
                  </a:lnTo>
                  <a:lnTo>
                    <a:pt x="417" y="775"/>
                  </a:lnTo>
                  <a:lnTo>
                    <a:pt x="362" y="651"/>
                  </a:lnTo>
                  <a:lnTo>
                    <a:pt x="349" y="649"/>
                  </a:lnTo>
                  <a:lnTo>
                    <a:pt x="336" y="646"/>
                  </a:lnTo>
                  <a:lnTo>
                    <a:pt x="205" y="746"/>
                  </a:lnTo>
                  <a:lnTo>
                    <a:pt x="135" y="688"/>
                  </a:lnTo>
                  <a:lnTo>
                    <a:pt x="189" y="552"/>
                  </a:lnTo>
                  <a:lnTo>
                    <a:pt x="180" y="539"/>
                  </a:lnTo>
                  <a:lnTo>
                    <a:pt x="171" y="526"/>
                  </a:lnTo>
                  <a:lnTo>
                    <a:pt x="16" y="515"/>
                  </a:lnTo>
                  <a:lnTo>
                    <a:pt x="0" y="426"/>
                  </a:lnTo>
                  <a:lnTo>
                    <a:pt x="137" y="357"/>
                  </a:lnTo>
                  <a:lnTo>
                    <a:pt x="141" y="332"/>
                  </a:lnTo>
                  <a:lnTo>
                    <a:pt x="34" y="208"/>
                  </a:lnTo>
                  <a:lnTo>
                    <a:pt x="87" y="135"/>
                  </a:lnTo>
                  <a:lnTo>
                    <a:pt x="237" y="184"/>
                  </a:lnTo>
                  <a:lnTo>
                    <a:pt x="258" y="171"/>
                  </a:lnTo>
                  <a:lnTo>
                    <a:pt x="265" y="16"/>
                  </a:lnTo>
                  <a:lnTo>
                    <a:pt x="355" y="0"/>
                  </a:lnTo>
                  <a:lnTo>
                    <a:pt x="426" y="134"/>
                  </a:lnTo>
                  <a:lnTo>
                    <a:pt x="444" y="136"/>
                  </a:lnTo>
                  <a:lnTo>
                    <a:pt x="462" y="140"/>
                  </a:lnTo>
                  <a:lnTo>
                    <a:pt x="564" y="39"/>
                  </a:lnTo>
                  <a:lnTo>
                    <a:pt x="641" y="87"/>
                  </a:lnTo>
                  <a:lnTo>
                    <a:pt x="603" y="236"/>
                  </a:lnTo>
                  <a:lnTo>
                    <a:pt x="611" y="249"/>
                  </a:lnTo>
                  <a:lnTo>
                    <a:pt x="620" y="262"/>
                  </a:lnTo>
                  <a:lnTo>
                    <a:pt x="763" y="276"/>
                  </a:lnTo>
                  <a:lnTo>
                    <a:pt x="775" y="366"/>
                  </a:lnTo>
                  <a:lnTo>
                    <a:pt x="653" y="424"/>
                  </a:lnTo>
                  <a:lnTo>
                    <a:pt x="650" y="442"/>
                  </a:lnTo>
                  <a:lnTo>
                    <a:pt x="646" y="459"/>
                  </a:lnTo>
                  <a:close/>
                  <a:moveTo>
                    <a:pt x="384" y="253"/>
                  </a:moveTo>
                  <a:lnTo>
                    <a:pt x="384" y="253"/>
                  </a:lnTo>
                  <a:lnTo>
                    <a:pt x="370" y="254"/>
                  </a:lnTo>
                  <a:lnTo>
                    <a:pt x="358" y="256"/>
                  </a:lnTo>
                  <a:lnTo>
                    <a:pt x="346" y="259"/>
                  </a:lnTo>
                  <a:lnTo>
                    <a:pt x="334" y="263"/>
                  </a:lnTo>
                  <a:lnTo>
                    <a:pt x="322" y="268"/>
                  </a:lnTo>
                  <a:lnTo>
                    <a:pt x="312" y="276"/>
                  </a:lnTo>
                  <a:lnTo>
                    <a:pt x="302" y="283"/>
                  </a:lnTo>
                  <a:lnTo>
                    <a:pt x="294" y="291"/>
                  </a:lnTo>
                  <a:lnTo>
                    <a:pt x="285" y="300"/>
                  </a:lnTo>
                  <a:lnTo>
                    <a:pt x="277" y="309"/>
                  </a:lnTo>
                  <a:lnTo>
                    <a:pt x="271" y="321"/>
                  </a:lnTo>
                  <a:lnTo>
                    <a:pt x="266" y="331"/>
                  </a:lnTo>
                  <a:lnTo>
                    <a:pt x="262" y="343"/>
                  </a:lnTo>
                  <a:lnTo>
                    <a:pt x="259" y="356"/>
                  </a:lnTo>
                  <a:lnTo>
                    <a:pt x="257" y="368"/>
                  </a:lnTo>
                  <a:lnTo>
                    <a:pt x="256" y="381"/>
                  </a:lnTo>
                  <a:lnTo>
                    <a:pt x="257" y="395"/>
                  </a:lnTo>
                  <a:lnTo>
                    <a:pt x="259" y="407"/>
                  </a:lnTo>
                  <a:lnTo>
                    <a:pt x="262" y="419"/>
                  </a:lnTo>
                  <a:lnTo>
                    <a:pt x="266" y="430"/>
                  </a:lnTo>
                  <a:lnTo>
                    <a:pt x="271" y="442"/>
                  </a:lnTo>
                  <a:lnTo>
                    <a:pt x="277" y="453"/>
                  </a:lnTo>
                  <a:lnTo>
                    <a:pt x="285" y="462"/>
                  </a:lnTo>
                  <a:lnTo>
                    <a:pt x="294" y="471"/>
                  </a:lnTo>
                  <a:lnTo>
                    <a:pt x="302" y="480"/>
                  </a:lnTo>
                  <a:lnTo>
                    <a:pt x="312" y="487"/>
                  </a:lnTo>
                  <a:lnTo>
                    <a:pt x="322" y="493"/>
                  </a:lnTo>
                  <a:lnTo>
                    <a:pt x="334" y="499"/>
                  </a:lnTo>
                  <a:lnTo>
                    <a:pt x="346" y="503"/>
                  </a:lnTo>
                  <a:lnTo>
                    <a:pt x="358" y="506"/>
                  </a:lnTo>
                  <a:lnTo>
                    <a:pt x="370" y="508"/>
                  </a:lnTo>
                  <a:lnTo>
                    <a:pt x="384" y="508"/>
                  </a:lnTo>
                  <a:lnTo>
                    <a:pt x="396" y="508"/>
                  </a:lnTo>
                  <a:lnTo>
                    <a:pt x="409" y="506"/>
                  </a:lnTo>
                  <a:lnTo>
                    <a:pt x="422" y="503"/>
                  </a:lnTo>
                  <a:lnTo>
                    <a:pt x="433" y="499"/>
                  </a:lnTo>
                  <a:lnTo>
                    <a:pt x="444" y="493"/>
                  </a:lnTo>
                  <a:lnTo>
                    <a:pt x="454" y="487"/>
                  </a:lnTo>
                  <a:lnTo>
                    <a:pt x="465" y="480"/>
                  </a:lnTo>
                  <a:lnTo>
                    <a:pt x="474" y="471"/>
                  </a:lnTo>
                  <a:lnTo>
                    <a:pt x="482" y="462"/>
                  </a:lnTo>
                  <a:lnTo>
                    <a:pt x="489" y="453"/>
                  </a:lnTo>
                  <a:lnTo>
                    <a:pt x="495" y="442"/>
                  </a:lnTo>
                  <a:lnTo>
                    <a:pt x="501" y="430"/>
                  </a:lnTo>
                  <a:lnTo>
                    <a:pt x="506" y="419"/>
                  </a:lnTo>
                  <a:lnTo>
                    <a:pt x="509" y="407"/>
                  </a:lnTo>
                  <a:lnTo>
                    <a:pt x="511" y="395"/>
                  </a:lnTo>
                  <a:lnTo>
                    <a:pt x="511" y="381"/>
                  </a:lnTo>
                  <a:lnTo>
                    <a:pt x="511" y="368"/>
                  </a:lnTo>
                  <a:lnTo>
                    <a:pt x="509" y="356"/>
                  </a:lnTo>
                  <a:lnTo>
                    <a:pt x="506" y="343"/>
                  </a:lnTo>
                  <a:lnTo>
                    <a:pt x="501" y="331"/>
                  </a:lnTo>
                  <a:lnTo>
                    <a:pt x="495" y="321"/>
                  </a:lnTo>
                  <a:lnTo>
                    <a:pt x="489" y="309"/>
                  </a:lnTo>
                  <a:lnTo>
                    <a:pt x="482" y="300"/>
                  </a:lnTo>
                  <a:lnTo>
                    <a:pt x="474" y="291"/>
                  </a:lnTo>
                  <a:lnTo>
                    <a:pt x="465" y="283"/>
                  </a:lnTo>
                  <a:lnTo>
                    <a:pt x="454" y="276"/>
                  </a:lnTo>
                  <a:lnTo>
                    <a:pt x="444" y="268"/>
                  </a:lnTo>
                  <a:lnTo>
                    <a:pt x="433" y="263"/>
                  </a:lnTo>
                  <a:lnTo>
                    <a:pt x="422" y="259"/>
                  </a:lnTo>
                  <a:lnTo>
                    <a:pt x="409" y="256"/>
                  </a:lnTo>
                  <a:lnTo>
                    <a:pt x="396" y="254"/>
                  </a:lnTo>
                  <a:lnTo>
                    <a:pt x="384" y="253"/>
                  </a:lnTo>
                  <a:close/>
                </a:path>
              </a:pathLst>
            </a:custGeom>
            <a:solidFill>
              <a:srgbClr val="7AA1D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53"/>
            <p:cNvSpPr>
              <a:spLocks/>
            </p:cNvSpPr>
            <p:nvPr/>
          </p:nvSpPr>
          <p:spPr bwMode="auto">
            <a:xfrm>
              <a:off x="5074" y="3256"/>
              <a:ext cx="180" cy="180"/>
            </a:xfrm>
            <a:custGeom>
              <a:avLst/>
              <a:gdLst>
                <a:gd name="T0" fmla="*/ 180 w 360"/>
                <a:gd name="T1" fmla="*/ 90 h 360"/>
                <a:gd name="T2" fmla="*/ 178 w 360"/>
                <a:gd name="T3" fmla="*/ 108 h 360"/>
                <a:gd name="T4" fmla="*/ 173 w 360"/>
                <a:gd name="T5" fmla="*/ 125 h 360"/>
                <a:gd name="T6" fmla="*/ 165 w 360"/>
                <a:gd name="T7" fmla="*/ 141 h 360"/>
                <a:gd name="T8" fmla="*/ 154 w 360"/>
                <a:gd name="T9" fmla="*/ 154 h 360"/>
                <a:gd name="T10" fmla="*/ 140 w 360"/>
                <a:gd name="T11" fmla="*/ 165 h 360"/>
                <a:gd name="T12" fmla="*/ 125 w 360"/>
                <a:gd name="T13" fmla="*/ 173 h 360"/>
                <a:gd name="T14" fmla="*/ 109 w 360"/>
                <a:gd name="T15" fmla="*/ 179 h 360"/>
                <a:gd name="T16" fmla="*/ 90 w 360"/>
                <a:gd name="T17" fmla="*/ 180 h 360"/>
                <a:gd name="T18" fmla="*/ 81 w 360"/>
                <a:gd name="T19" fmla="*/ 180 h 360"/>
                <a:gd name="T20" fmla="*/ 63 w 360"/>
                <a:gd name="T21" fmla="*/ 176 h 360"/>
                <a:gd name="T22" fmla="*/ 48 w 360"/>
                <a:gd name="T23" fmla="*/ 169 h 360"/>
                <a:gd name="T24" fmla="*/ 33 w 360"/>
                <a:gd name="T25" fmla="*/ 160 h 360"/>
                <a:gd name="T26" fmla="*/ 21 w 360"/>
                <a:gd name="T27" fmla="*/ 147 h 360"/>
                <a:gd name="T28" fmla="*/ 11 w 360"/>
                <a:gd name="T29" fmla="*/ 133 h 360"/>
                <a:gd name="T30" fmla="*/ 5 w 360"/>
                <a:gd name="T31" fmla="*/ 117 h 360"/>
                <a:gd name="T32" fmla="*/ 1 w 360"/>
                <a:gd name="T33" fmla="*/ 100 h 360"/>
                <a:gd name="T34" fmla="*/ 0 w 360"/>
                <a:gd name="T35" fmla="*/ 90 h 360"/>
                <a:gd name="T36" fmla="*/ 2 w 360"/>
                <a:gd name="T37" fmla="*/ 72 h 360"/>
                <a:gd name="T38" fmla="*/ 8 w 360"/>
                <a:gd name="T39" fmla="*/ 56 h 360"/>
                <a:gd name="T40" fmla="*/ 16 w 360"/>
                <a:gd name="T41" fmla="*/ 40 h 360"/>
                <a:gd name="T42" fmla="*/ 27 w 360"/>
                <a:gd name="T43" fmla="*/ 27 h 360"/>
                <a:gd name="T44" fmla="*/ 40 w 360"/>
                <a:gd name="T45" fmla="*/ 16 h 360"/>
                <a:gd name="T46" fmla="*/ 55 w 360"/>
                <a:gd name="T47" fmla="*/ 7 h 360"/>
                <a:gd name="T48" fmla="*/ 72 w 360"/>
                <a:gd name="T49" fmla="*/ 2 h 360"/>
                <a:gd name="T50" fmla="*/ 90 w 360"/>
                <a:gd name="T51" fmla="*/ 0 h 360"/>
                <a:gd name="T52" fmla="*/ 99 w 360"/>
                <a:gd name="T53" fmla="*/ 1 h 360"/>
                <a:gd name="T54" fmla="*/ 117 w 360"/>
                <a:gd name="T55" fmla="*/ 4 h 360"/>
                <a:gd name="T56" fmla="*/ 133 w 360"/>
                <a:gd name="T57" fmla="*/ 11 h 360"/>
                <a:gd name="T58" fmla="*/ 148 w 360"/>
                <a:gd name="T59" fmla="*/ 21 h 360"/>
                <a:gd name="T60" fmla="*/ 160 w 360"/>
                <a:gd name="T61" fmla="*/ 33 h 360"/>
                <a:gd name="T62" fmla="*/ 170 w 360"/>
                <a:gd name="T63" fmla="*/ 47 h 360"/>
                <a:gd name="T64" fmla="*/ 176 w 360"/>
                <a:gd name="T65" fmla="*/ 64 h 360"/>
                <a:gd name="T66" fmla="*/ 180 w 360"/>
                <a:gd name="T67" fmla="*/ 81 h 360"/>
                <a:gd name="T68" fmla="*/ 180 w 360"/>
                <a:gd name="T69" fmla="*/ 90 h 3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60"/>
                <a:gd name="T106" fmla="*/ 0 h 360"/>
                <a:gd name="T107" fmla="*/ 360 w 360"/>
                <a:gd name="T108" fmla="*/ 360 h 3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60" h="360">
                  <a:moveTo>
                    <a:pt x="360" y="180"/>
                  </a:moveTo>
                  <a:lnTo>
                    <a:pt x="360" y="180"/>
                  </a:lnTo>
                  <a:lnTo>
                    <a:pt x="359" y="199"/>
                  </a:lnTo>
                  <a:lnTo>
                    <a:pt x="356" y="216"/>
                  </a:lnTo>
                  <a:lnTo>
                    <a:pt x="352" y="234"/>
                  </a:lnTo>
                  <a:lnTo>
                    <a:pt x="346" y="250"/>
                  </a:lnTo>
                  <a:lnTo>
                    <a:pt x="339" y="266"/>
                  </a:lnTo>
                  <a:lnTo>
                    <a:pt x="329" y="281"/>
                  </a:lnTo>
                  <a:lnTo>
                    <a:pt x="319" y="294"/>
                  </a:lnTo>
                  <a:lnTo>
                    <a:pt x="307" y="307"/>
                  </a:lnTo>
                  <a:lnTo>
                    <a:pt x="295" y="319"/>
                  </a:lnTo>
                  <a:lnTo>
                    <a:pt x="280" y="329"/>
                  </a:lnTo>
                  <a:lnTo>
                    <a:pt x="266" y="338"/>
                  </a:lnTo>
                  <a:lnTo>
                    <a:pt x="250" y="346"/>
                  </a:lnTo>
                  <a:lnTo>
                    <a:pt x="234" y="351"/>
                  </a:lnTo>
                  <a:lnTo>
                    <a:pt x="217" y="357"/>
                  </a:lnTo>
                  <a:lnTo>
                    <a:pt x="198" y="359"/>
                  </a:lnTo>
                  <a:lnTo>
                    <a:pt x="180" y="360"/>
                  </a:lnTo>
                  <a:lnTo>
                    <a:pt x="161" y="359"/>
                  </a:lnTo>
                  <a:lnTo>
                    <a:pt x="144" y="357"/>
                  </a:lnTo>
                  <a:lnTo>
                    <a:pt x="126" y="351"/>
                  </a:lnTo>
                  <a:lnTo>
                    <a:pt x="110" y="346"/>
                  </a:lnTo>
                  <a:lnTo>
                    <a:pt x="95" y="338"/>
                  </a:lnTo>
                  <a:lnTo>
                    <a:pt x="79" y="329"/>
                  </a:lnTo>
                  <a:lnTo>
                    <a:pt x="66" y="319"/>
                  </a:lnTo>
                  <a:lnTo>
                    <a:pt x="53" y="307"/>
                  </a:lnTo>
                  <a:lnTo>
                    <a:pt x="41" y="294"/>
                  </a:lnTo>
                  <a:lnTo>
                    <a:pt x="31" y="281"/>
                  </a:lnTo>
                  <a:lnTo>
                    <a:pt x="22" y="266"/>
                  </a:lnTo>
                  <a:lnTo>
                    <a:pt x="15" y="250"/>
                  </a:lnTo>
                  <a:lnTo>
                    <a:pt x="9" y="234"/>
                  </a:lnTo>
                  <a:lnTo>
                    <a:pt x="3" y="216"/>
                  </a:lnTo>
                  <a:lnTo>
                    <a:pt x="1" y="199"/>
                  </a:lnTo>
                  <a:lnTo>
                    <a:pt x="0" y="180"/>
                  </a:lnTo>
                  <a:lnTo>
                    <a:pt x="1" y="162"/>
                  </a:lnTo>
                  <a:lnTo>
                    <a:pt x="3" y="144"/>
                  </a:lnTo>
                  <a:lnTo>
                    <a:pt x="9" y="127"/>
                  </a:lnTo>
                  <a:lnTo>
                    <a:pt x="15" y="111"/>
                  </a:lnTo>
                  <a:lnTo>
                    <a:pt x="22" y="94"/>
                  </a:lnTo>
                  <a:lnTo>
                    <a:pt x="31" y="80"/>
                  </a:lnTo>
                  <a:lnTo>
                    <a:pt x="41" y="65"/>
                  </a:lnTo>
                  <a:lnTo>
                    <a:pt x="53" y="53"/>
                  </a:lnTo>
                  <a:lnTo>
                    <a:pt x="66" y="42"/>
                  </a:lnTo>
                  <a:lnTo>
                    <a:pt x="79" y="31"/>
                  </a:lnTo>
                  <a:lnTo>
                    <a:pt x="95" y="22"/>
                  </a:lnTo>
                  <a:lnTo>
                    <a:pt x="110" y="14"/>
                  </a:lnTo>
                  <a:lnTo>
                    <a:pt x="126" y="8"/>
                  </a:lnTo>
                  <a:lnTo>
                    <a:pt x="144" y="4"/>
                  </a:lnTo>
                  <a:lnTo>
                    <a:pt x="161" y="1"/>
                  </a:lnTo>
                  <a:lnTo>
                    <a:pt x="180" y="0"/>
                  </a:lnTo>
                  <a:lnTo>
                    <a:pt x="198" y="1"/>
                  </a:lnTo>
                  <a:lnTo>
                    <a:pt x="217" y="4"/>
                  </a:lnTo>
                  <a:lnTo>
                    <a:pt x="234" y="8"/>
                  </a:lnTo>
                  <a:lnTo>
                    <a:pt x="250" y="14"/>
                  </a:lnTo>
                  <a:lnTo>
                    <a:pt x="266" y="22"/>
                  </a:lnTo>
                  <a:lnTo>
                    <a:pt x="280" y="31"/>
                  </a:lnTo>
                  <a:lnTo>
                    <a:pt x="295" y="42"/>
                  </a:lnTo>
                  <a:lnTo>
                    <a:pt x="307" y="53"/>
                  </a:lnTo>
                  <a:lnTo>
                    <a:pt x="319" y="65"/>
                  </a:lnTo>
                  <a:lnTo>
                    <a:pt x="329" y="80"/>
                  </a:lnTo>
                  <a:lnTo>
                    <a:pt x="339" y="94"/>
                  </a:lnTo>
                  <a:lnTo>
                    <a:pt x="346" y="111"/>
                  </a:lnTo>
                  <a:lnTo>
                    <a:pt x="352" y="127"/>
                  </a:lnTo>
                  <a:lnTo>
                    <a:pt x="356" y="144"/>
                  </a:lnTo>
                  <a:lnTo>
                    <a:pt x="359" y="162"/>
                  </a:lnTo>
                  <a:lnTo>
                    <a:pt x="360" y="18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8" name="Freeform 15"/>
          <p:cNvSpPr>
            <a:spLocks/>
          </p:cNvSpPr>
          <p:nvPr/>
        </p:nvSpPr>
        <p:spPr bwMode="auto">
          <a:xfrm>
            <a:off x="6835775" y="5145088"/>
            <a:ext cx="361950" cy="403225"/>
          </a:xfrm>
          <a:custGeom>
            <a:avLst/>
            <a:gdLst>
              <a:gd name="T0" fmla="*/ 0 w 824"/>
              <a:gd name="T1" fmla="*/ 403225 h 586"/>
              <a:gd name="T2" fmla="*/ 144077 w 824"/>
              <a:gd name="T3" fmla="*/ 130050 h 586"/>
              <a:gd name="T4" fmla="*/ 36195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16"/>
          <p:cNvSpPr>
            <a:spLocks/>
          </p:cNvSpPr>
          <p:nvPr/>
        </p:nvSpPr>
        <p:spPr bwMode="auto">
          <a:xfrm rot="20246948" flipH="1">
            <a:off x="8259763" y="4760913"/>
            <a:ext cx="249237" cy="220662"/>
          </a:xfrm>
          <a:custGeom>
            <a:avLst/>
            <a:gdLst>
              <a:gd name="T0" fmla="*/ 0 w 824"/>
              <a:gd name="T1" fmla="*/ 220662 h 586"/>
              <a:gd name="T2" fmla="*/ 99211 w 824"/>
              <a:gd name="T3" fmla="*/ 71169 h 586"/>
              <a:gd name="T4" fmla="*/ 249237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6799" y="1219200"/>
            <a:ext cx="706437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 What mood is set by the dialogue and the </a:t>
            </a:r>
            <a:r>
              <a:rPr lang="en-US" sz="3600" b="1" dirty="0" smtClean="0"/>
              <a:t>setting? </a:t>
            </a:r>
          </a:p>
          <a:p>
            <a:pPr algn="ctr"/>
            <a:r>
              <a:rPr lang="en-US" sz="3600" b="1" dirty="0" smtClean="0"/>
              <a:t>(</a:t>
            </a:r>
            <a:r>
              <a:rPr lang="en-US" sz="3600" b="1" dirty="0"/>
              <a:t>in the stage directions</a:t>
            </a:r>
            <a:r>
              <a:rPr lang="en-US" sz="3600" b="1" dirty="0" smtClean="0"/>
              <a:t>) </a:t>
            </a:r>
          </a:p>
          <a:p>
            <a:r>
              <a:rPr lang="en-US" sz="3600" dirty="0" smtClean="0"/>
              <a:t>The </a:t>
            </a:r>
            <a:r>
              <a:rPr lang="en-US" sz="3600" dirty="0"/>
              <a:t>fog and </a:t>
            </a:r>
            <a:r>
              <a:rPr lang="en-US" sz="3600" dirty="0" smtClean="0"/>
              <a:t>darkness</a:t>
            </a:r>
            <a:r>
              <a:rPr lang="en-US" sz="3600" dirty="0"/>
              <a:t>, </a:t>
            </a:r>
            <a:r>
              <a:rPr lang="en-US" sz="3600" dirty="0" smtClean="0"/>
              <a:t> the </a:t>
            </a:r>
            <a:r>
              <a:rPr lang="en-US" sz="3600" dirty="0"/>
              <a:t>men forcing the doctor to go into the woods, and the men’s indirect answers </a:t>
            </a:r>
            <a:r>
              <a:rPr lang="en-US" sz="3600" dirty="0" smtClean="0"/>
              <a:t>to </a:t>
            </a:r>
            <a:r>
              <a:rPr lang="en-US" sz="3600" dirty="0"/>
              <a:t>the doctor’s questions create an eerie and mysterious mood.</a:t>
            </a:r>
          </a:p>
        </p:txBody>
      </p:sp>
    </p:spTree>
    <p:extLst>
      <p:ext uri="{BB962C8B-B14F-4D97-AF65-F5344CB8AC3E}">
        <p14:creationId xmlns:p14="http://schemas.microsoft.com/office/powerpoint/2010/main" val="322894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3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Freeform 6"/>
          <p:cNvSpPr>
            <a:spLocks noEditPoints="1"/>
          </p:cNvSpPr>
          <p:nvPr/>
        </p:nvSpPr>
        <p:spPr bwMode="auto">
          <a:xfrm>
            <a:off x="5797873" y="4203701"/>
            <a:ext cx="1876425" cy="1874837"/>
          </a:xfrm>
          <a:custGeom>
            <a:avLst/>
            <a:gdLst>
              <a:gd name="T0" fmla="*/ 773113 w 2364"/>
              <a:gd name="T1" fmla="*/ 73056 h 2361"/>
              <a:gd name="T2" fmla="*/ 804069 w 2364"/>
              <a:gd name="T3" fmla="*/ 12705 h 2361"/>
              <a:gd name="T4" fmla="*/ 931863 w 2364"/>
              <a:gd name="T5" fmla="*/ 12705 h 2361"/>
              <a:gd name="T6" fmla="*/ 1081881 w 2364"/>
              <a:gd name="T7" fmla="*/ 158023 h 2361"/>
              <a:gd name="T8" fmla="*/ 1232694 w 2364"/>
              <a:gd name="T9" fmla="*/ 51616 h 2361"/>
              <a:gd name="T10" fmla="*/ 1353344 w 2364"/>
              <a:gd name="T11" fmla="*/ 92908 h 2361"/>
              <a:gd name="T12" fmla="*/ 1354138 w 2364"/>
              <a:gd name="T13" fmla="*/ 257284 h 2361"/>
              <a:gd name="T14" fmla="*/ 1583531 w 2364"/>
              <a:gd name="T15" fmla="*/ 291430 h 2361"/>
              <a:gd name="T16" fmla="*/ 1693863 w 2364"/>
              <a:gd name="T17" fmla="*/ 362897 h 2361"/>
              <a:gd name="T18" fmla="*/ 1687513 w 2364"/>
              <a:gd name="T19" fmla="*/ 433571 h 2361"/>
              <a:gd name="T20" fmla="*/ 1781175 w 2364"/>
              <a:gd name="T21" fmla="*/ 659091 h 2361"/>
              <a:gd name="T22" fmla="*/ 1846263 w 2364"/>
              <a:gd name="T23" fmla="*/ 680532 h 2361"/>
              <a:gd name="T24" fmla="*/ 1864519 w 2364"/>
              <a:gd name="T25" fmla="*/ 806791 h 2361"/>
              <a:gd name="T26" fmla="*/ 1744663 w 2364"/>
              <a:gd name="T27" fmla="*/ 975138 h 2361"/>
              <a:gd name="T28" fmla="*/ 1870869 w 2364"/>
              <a:gd name="T29" fmla="*/ 1103780 h 2361"/>
              <a:gd name="T30" fmla="*/ 1852613 w 2364"/>
              <a:gd name="T31" fmla="*/ 1230833 h 2361"/>
              <a:gd name="T32" fmla="*/ 1680369 w 2364"/>
              <a:gd name="T33" fmla="*/ 1258626 h 2361"/>
              <a:gd name="T34" fmla="*/ 1671638 w 2364"/>
              <a:gd name="T35" fmla="*/ 1479382 h 2361"/>
              <a:gd name="T36" fmla="*/ 1674019 w 2364"/>
              <a:gd name="T37" fmla="*/ 1550850 h 2361"/>
              <a:gd name="T38" fmla="*/ 1557338 w 2364"/>
              <a:gd name="T39" fmla="*/ 1613583 h 2361"/>
              <a:gd name="T40" fmla="*/ 1363663 w 2364"/>
              <a:gd name="T41" fmla="*/ 1621524 h 2361"/>
              <a:gd name="T42" fmla="*/ 1337469 w 2364"/>
              <a:gd name="T43" fmla="*/ 1781929 h 2361"/>
              <a:gd name="T44" fmla="*/ 1226344 w 2364"/>
              <a:gd name="T45" fmla="*/ 1847044 h 2361"/>
              <a:gd name="T46" fmla="*/ 1115219 w 2364"/>
              <a:gd name="T47" fmla="*/ 1719990 h 2361"/>
              <a:gd name="T48" fmla="*/ 918369 w 2364"/>
              <a:gd name="T49" fmla="*/ 1829574 h 2361"/>
              <a:gd name="T50" fmla="*/ 862806 w 2364"/>
              <a:gd name="T51" fmla="*/ 1874837 h 2361"/>
              <a:gd name="T52" fmla="*/ 742156 w 2364"/>
              <a:gd name="T53" fmla="*/ 1823221 h 2361"/>
              <a:gd name="T54" fmla="*/ 598488 w 2364"/>
              <a:gd name="T55" fmla="*/ 1655669 h 2361"/>
              <a:gd name="T56" fmla="*/ 451644 w 2364"/>
              <a:gd name="T57" fmla="*/ 1734284 h 2361"/>
              <a:gd name="T58" fmla="*/ 354013 w 2364"/>
              <a:gd name="T59" fmla="*/ 1650905 h 2361"/>
              <a:gd name="T60" fmla="*/ 354013 w 2364"/>
              <a:gd name="T61" fmla="*/ 1468265 h 2361"/>
              <a:gd name="T62" fmla="*/ 170656 w 2364"/>
              <a:gd name="T63" fmla="*/ 1434119 h 2361"/>
              <a:gd name="T64" fmla="*/ 90488 w 2364"/>
              <a:gd name="T65" fmla="*/ 1334064 h 2361"/>
              <a:gd name="T66" fmla="*/ 200819 w 2364"/>
              <a:gd name="T67" fmla="*/ 1208599 h 2361"/>
              <a:gd name="T68" fmla="*/ 55563 w 2364"/>
              <a:gd name="T69" fmla="*/ 1019606 h 2361"/>
              <a:gd name="T70" fmla="*/ 794 w 2364"/>
              <a:gd name="T71" fmla="*/ 978314 h 2361"/>
              <a:gd name="T72" fmla="*/ 23813 w 2364"/>
              <a:gd name="T73" fmla="*/ 852848 h 2361"/>
              <a:gd name="T74" fmla="*/ 187325 w 2364"/>
              <a:gd name="T75" fmla="*/ 721030 h 2361"/>
              <a:gd name="T76" fmla="*/ 116681 w 2364"/>
              <a:gd name="T77" fmla="*/ 559037 h 2361"/>
              <a:gd name="T78" fmla="*/ 176213 w 2364"/>
              <a:gd name="T79" fmla="*/ 446276 h 2361"/>
              <a:gd name="T80" fmla="*/ 319088 w 2364"/>
              <a:gd name="T81" fmla="*/ 459776 h 2361"/>
              <a:gd name="T82" fmla="*/ 381794 w 2364"/>
              <a:gd name="T83" fmla="*/ 250137 h 2361"/>
              <a:gd name="T84" fmla="*/ 453231 w 2364"/>
              <a:gd name="T85" fmla="*/ 139759 h 2361"/>
              <a:gd name="T86" fmla="*/ 523875 w 2364"/>
              <a:gd name="T87" fmla="*/ 146112 h 2361"/>
              <a:gd name="T88" fmla="*/ 769938 w 2364"/>
              <a:gd name="T89" fmla="*/ 854437 h 2361"/>
              <a:gd name="T90" fmla="*/ 769938 w 2364"/>
              <a:gd name="T91" fmla="*/ 1043429 h 2361"/>
              <a:gd name="T92" fmla="*/ 846138 w 2364"/>
              <a:gd name="T93" fmla="*/ 1122838 h 2361"/>
              <a:gd name="T94" fmla="*/ 1034256 w 2364"/>
              <a:gd name="T95" fmla="*/ 1132367 h 2361"/>
              <a:gd name="T96" fmla="*/ 1119188 w 2364"/>
              <a:gd name="T97" fmla="*/ 1060105 h 2361"/>
              <a:gd name="T98" fmla="*/ 1137444 w 2364"/>
              <a:gd name="T99" fmla="*/ 872700 h 2361"/>
              <a:gd name="T100" fmla="*/ 1069181 w 2364"/>
              <a:gd name="T101" fmla="*/ 784557 h 2361"/>
              <a:gd name="T102" fmla="*/ 882650 w 2364"/>
              <a:gd name="T103" fmla="*/ 757558 h 2361"/>
              <a:gd name="T104" fmla="*/ 1188244 w 2364"/>
              <a:gd name="T105" fmla="*/ 1114897 h 2361"/>
              <a:gd name="T106" fmla="*/ 1070769 w 2364"/>
              <a:gd name="T107" fmla="*/ 1203834 h 2361"/>
              <a:gd name="T108" fmla="*/ 1348581 w 2364"/>
              <a:gd name="T109" fmla="*/ 1313418 h 2361"/>
              <a:gd name="T110" fmla="*/ 1162050 w 2364"/>
              <a:gd name="T111" fmla="*/ 752794 h 2361"/>
              <a:gd name="T112" fmla="*/ 1432719 w 2364"/>
              <a:gd name="T113" fmla="*/ 713089 h 2361"/>
              <a:gd name="T114" fmla="*/ 1276350 w 2364"/>
              <a:gd name="T115" fmla="*/ 524891 h 2361"/>
              <a:gd name="T116" fmla="*/ 712788 w 2364"/>
              <a:gd name="T117" fmla="*/ 1122838 h 2361"/>
              <a:gd name="T118" fmla="*/ 494506 w 2364"/>
              <a:gd name="T119" fmla="*/ 1248303 h 2361"/>
              <a:gd name="T120" fmla="*/ 528638 w 2364"/>
              <a:gd name="T121" fmla="*/ 620975 h 2361"/>
              <a:gd name="T122" fmla="*/ 819944 w 2364"/>
              <a:gd name="T123" fmla="*/ 687678 h 2361"/>
              <a:gd name="T124" fmla="*/ 611188 w 2364"/>
              <a:gd name="T125" fmla="*/ 525685 h 23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4"/>
              <a:gd name="T190" fmla="*/ 0 h 2361"/>
              <a:gd name="T191" fmla="*/ 2364 w 2364"/>
              <a:gd name="T192" fmla="*/ 2361 h 23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4" h="2361">
                <a:moveTo>
                  <a:pt x="665" y="190"/>
                </a:moveTo>
                <a:lnTo>
                  <a:pt x="764" y="283"/>
                </a:lnTo>
                <a:lnTo>
                  <a:pt x="789" y="272"/>
                </a:lnTo>
                <a:lnTo>
                  <a:pt x="814" y="261"/>
                </a:lnTo>
                <a:lnTo>
                  <a:pt x="840" y="251"/>
                </a:lnTo>
                <a:lnTo>
                  <a:pt x="866" y="242"/>
                </a:lnTo>
                <a:lnTo>
                  <a:pt x="891" y="233"/>
                </a:lnTo>
                <a:lnTo>
                  <a:pt x="918" y="225"/>
                </a:lnTo>
                <a:lnTo>
                  <a:pt x="944" y="217"/>
                </a:lnTo>
                <a:lnTo>
                  <a:pt x="971" y="211"/>
                </a:lnTo>
                <a:lnTo>
                  <a:pt x="974" y="92"/>
                </a:lnTo>
                <a:lnTo>
                  <a:pt x="974" y="85"/>
                </a:lnTo>
                <a:lnTo>
                  <a:pt x="974" y="78"/>
                </a:lnTo>
                <a:lnTo>
                  <a:pt x="976" y="64"/>
                </a:lnTo>
                <a:lnTo>
                  <a:pt x="980" y="51"/>
                </a:lnTo>
                <a:lnTo>
                  <a:pt x="986" y="40"/>
                </a:lnTo>
                <a:lnTo>
                  <a:pt x="989" y="34"/>
                </a:lnTo>
                <a:lnTo>
                  <a:pt x="993" y="29"/>
                </a:lnTo>
                <a:lnTo>
                  <a:pt x="998" y="25"/>
                </a:lnTo>
                <a:lnTo>
                  <a:pt x="1003" y="21"/>
                </a:lnTo>
                <a:lnTo>
                  <a:pt x="1008" y="18"/>
                </a:lnTo>
                <a:lnTo>
                  <a:pt x="1013" y="16"/>
                </a:lnTo>
                <a:lnTo>
                  <a:pt x="1019" y="14"/>
                </a:lnTo>
                <a:lnTo>
                  <a:pt x="1025" y="13"/>
                </a:lnTo>
                <a:lnTo>
                  <a:pt x="1129" y="0"/>
                </a:lnTo>
                <a:lnTo>
                  <a:pt x="1135" y="0"/>
                </a:lnTo>
                <a:lnTo>
                  <a:pt x="1141" y="0"/>
                </a:lnTo>
                <a:lnTo>
                  <a:pt x="1147" y="1"/>
                </a:lnTo>
                <a:lnTo>
                  <a:pt x="1152" y="3"/>
                </a:lnTo>
                <a:lnTo>
                  <a:pt x="1159" y="5"/>
                </a:lnTo>
                <a:lnTo>
                  <a:pt x="1164" y="8"/>
                </a:lnTo>
                <a:lnTo>
                  <a:pt x="1169" y="12"/>
                </a:lnTo>
                <a:lnTo>
                  <a:pt x="1174" y="16"/>
                </a:lnTo>
                <a:lnTo>
                  <a:pt x="1183" y="26"/>
                </a:lnTo>
                <a:lnTo>
                  <a:pt x="1190" y="38"/>
                </a:lnTo>
                <a:lnTo>
                  <a:pt x="1195" y="51"/>
                </a:lnTo>
                <a:lnTo>
                  <a:pt x="1196" y="58"/>
                </a:lnTo>
                <a:lnTo>
                  <a:pt x="1198" y="65"/>
                </a:lnTo>
                <a:lnTo>
                  <a:pt x="1223" y="186"/>
                </a:lnTo>
                <a:lnTo>
                  <a:pt x="1251" y="187"/>
                </a:lnTo>
                <a:lnTo>
                  <a:pt x="1279" y="189"/>
                </a:lnTo>
                <a:lnTo>
                  <a:pt x="1307" y="191"/>
                </a:lnTo>
                <a:lnTo>
                  <a:pt x="1334" y="195"/>
                </a:lnTo>
                <a:lnTo>
                  <a:pt x="1363" y="199"/>
                </a:lnTo>
                <a:lnTo>
                  <a:pt x="1390" y="204"/>
                </a:lnTo>
                <a:lnTo>
                  <a:pt x="1418" y="210"/>
                </a:lnTo>
                <a:lnTo>
                  <a:pt x="1445" y="216"/>
                </a:lnTo>
                <a:lnTo>
                  <a:pt x="1506" y="112"/>
                </a:lnTo>
                <a:lnTo>
                  <a:pt x="1508" y="105"/>
                </a:lnTo>
                <a:lnTo>
                  <a:pt x="1512" y="98"/>
                </a:lnTo>
                <a:lnTo>
                  <a:pt x="1520" y="87"/>
                </a:lnTo>
                <a:lnTo>
                  <a:pt x="1530" y="77"/>
                </a:lnTo>
                <a:lnTo>
                  <a:pt x="1541" y="70"/>
                </a:lnTo>
                <a:lnTo>
                  <a:pt x="1547" y="67"/>
                </a:lnTo>
                <a:lnTo>
                  <a:pt x="1553" y="65"/>
                </a:lnTo>
                <a:lnTo>
                  <a:pt x="1559" y="63"/>
                </a:lnTo>
                <a:lnTo>
                  <a:pt x="1564" y="62"/>
                </a:lnTo>
                <a:lnTo>
                  <a:pt x="1570" y="62"/>
                </a:lnTo>
                <a:lnTo>
                  <a:pt x="1576" y="63"/>
                </a:lnTo>
                <a:lnTo>
                  <a:pt x="1582" y="64"/>
                </a:lnTo>
                <a:lnTo>
                  <a:pt x="1588" y="66"/>
                </a:lnTo>
                <a:lnTo>
                  <a:pt x="1686" y="104"/>
                </a:lnTo>
                <a:lnTo>
                  <a:pt x="1691" y="106"/>
                </a:lnTo>
                <a:lnTo>
                  <a:pt x="1696" y="109"/>
                </a:lnTo>
                <a:lnTo>
                  <a:pt x="1701" y="113"/>
                </a:lnTo>
                <a:lnTo>
                  <a:pt x="1705" y="117"/>
                </a:lnTo>
                <a:lnTo>
                  <a:pt x="1709" y="122"/>
                </a:lnTo>
                <a:lnTo>
                  <a:pt x="1712" y="127"/>
                </a:lnTo>
                <a:lnTo>
                  <a:pt x="1715" y="133"/>
                </a:lnTo>
                <a:lnTo>
                  <a:pt x="1717" y="138"/>
                </a:lnTo>
                <a:lnTo>
                  <a:pt x="1720" y="151"/>
                </a:lnTo>
                <a:lnTo>
                  <a:pt x="1721" y="165"/>
                </a:lnTo>
                <a:lnTo>
                  <a:pt x="1720" y="179"/>
                </a:lnTo>
                <a:lnTo>
                  <a:pt x="1718" y="186"/>
                </a:lnTo>
                <a:lnTo>
                  <a:pt x="1716" y="193"/>
                </a:lnTo>
                <a:lnTo>
                  <a:pt x="1682" y="310"/>
                </a:lnTo>
                <a:lnTo>
                  <a:pt x="1706" y="324"/>
                </a:lnTo>
                <a:lnTo>
                  <a:pt x="1732" y="339"/>
                </a:lnTo>
                <a:lnTo>
                  <a:pt x="1756" y="355"/>
                </a:lnTo>
                <a:lnTo>
                  <a:pt x="1779" y="372"/>
                </a:lnTo>
                <a:lnTo>
                  <a:pt x="1803" y="389"/>
                </a:lnTo>
                <a:lnTo>
                  <a:pt x="1826" y="407"/>
                </a:lnTo>
                <a:lnTo>
                  <a:pt x="1848" y="426"/>
                </a:lnTo>
                <a:lnTo>
                  <a:pt x="1871" y="446"/>
                </a:lnTo>
                <a:lnTo>
                  <a:pt x="1970" y="382"/>
                </a:lnTo>
                <a:lnTo>
                  <a:pt x="1976" y="377"/>
                </a:lnTo>
                <a:lnTo>
                  <a:pt x="1983" y="373"/>
                </a:lnTo>
                <a:lnTo>
                  <a:pt x="1995" y="367"/>
                </a:lnTo>
                <a:lnTo>
                  <a:pt x="2008" y="363"/>
                </a:lnTo>
                <a:lnTo>
                  <a:pt x="2021" y="362"/>
                </a:lnTo>
                <a:lnTo>
                  <a:pt x="2027" y="362"/>
                </a:lnTo>
                <a:lnTo>
                  <a:pt x="2033" y="362"/>
                </a:lnTo>
                <a:lnTo>
                  <a:pt x="2039" y="364"/>
                </a:lnTo>
                <a:lnTo>
                  <a:pt x="2046" y="366"/>
                </a:lnTo>
                <a:lnTo>
                  <a:pt x="2051" y="368"/>
                </a:lnTo>
                <a:lnTo>
                  <a:pt x="2057" y="371"/>
                </a:lnTo>
                <a:lnTo>
                  <a:pt x="2061" y="375"/>
                </a:lnTo>
                <a:lnTo>
                  <a:pt x="2066" y="379"/>
                </a:lnTo>
                <a:lnTo>
                  <a:pt x="2134" y="457"/>
                </a:lnTo>
                <a:lnTo>
                  <a:pt x="2138" y="462"/>
                </a:lnTo>
                <a:lnTo>
                  <a:pt x="2141" y="467"/>
                </a:lnTo>
                <a:lnTo>
                  <a:pt x="2144" y="472"/>
                </a:lnTo>
                <a:lnTo>
                  <a:pt x="2146" y="478"/>
                </a:lnTo>
                <a:lnTo>
                  <a:pt x="2147" y="485"/>
                </a:lnTo>
                <a:lnTo>
                  <a:pt x="2147" y="491"/>
                </a:lnTo>
                <a:lnTo>
                  <a:pt x="2147" y="497"/>
                </a:lnTo>
                <a:lnTo>
                  <a:pt x="2147" y="504"/>
                </a:lnTo>
                <a:lnTo>
                  <a:pt x="2144" y="516"/>
                </a:lnTo>
                <a:lnTo>
                  <a:pt x="2138" y="528"/>
                </a:lnTo>
                <a:lnTo>
                  <a:pt x="2130" y="540"/>
                </a:lnTo>
                <a:lnTo>
                  <a:pt x="2126" y="546"/>
                </a:lnTo>
                <a:lnTo>
                  <a:pt x="2120" y="551"/>
                </a:lnTo>
                <a:lnTo>
                  <a:pt x="2035" y="639"/>
                </a:lnTo>
                <a:lnTo>
                  <a:pt x="2052" y="663"/>
                </a:lnTo>
                <a:lnTo>
                  <a:pt x="2066" y="688"/>
                </a:lnTo>
                <a:lnTo>
                  <a:pt x="2080" y="713"/>
                </a:lnTo>
                <a:lnTo>
                  <a:pt x="2093" y="739"/>
                </a:lnTo>
                <a:lnTo>
                  <a:pt x="2105" y="764"/>
                </a:lnTo>
                <a:lnTo>
                  <a:pt x="2118" y="790"/>
                </a:lnTo>
                <a:lnTo>
                  <a:pt x="2128" y="816"/>
                </a:lnTo>
                <a:lnTo>
                  <a:pt x="2138" y="842"/>
                </a:lnTo>
                <a:lnTo>
                  <a:pt x="2244" y="830"/>
                </a:lnTo>
                <a:lnTo>
                  <a:pt x="2252" y="828"/>
                </a:lnTo>
                <a:lnTo>
                  <a:pt x="2259" y="827"/>
                </a:lnTo>
                <a:lnTo>
                  <a:pt x="2273" y="827"/>
                </a:lnTo>
                <a:lnTo>
                  <a:pt x="2286" y="829"/>
                </a:lnTo>
                <a:lnTo>
                  <a:pt x="2298" y="833"/>
                </a:lnTo>
                <a:lnTo>
                  <a:pt x="2305" y="836"/>
                </a:lnTo>
                <a:lnTo>
                  <a:pt x="2310" y="840"/>
                </a:lnTo>
                <a:lnTo>
                  <a:pt x="2315" y="843"/>
                </a:lnTo>
                <a:lnTo>
                  <a:pt x="2319" y="848"/>
                </a:lnTo>
                <a:lnTo>
                  <a:pt x="2323" y="852"/>
                </a:lnTo>
                <a:lnTo>
                  <a:pt x="2326" y="857"/>
                </a:lnTo>
                <a:lnTo>
                  <a:pt x="2329" y="864"/>
                </a:lnTo>
                <a:lnTo>
                  <a:pt x="2331" y="870"/>
                </a:lnTo>
                <a:lnTo>
                  <a:pt x="2358" y="969"/>
                </a:lnTo>
                <a:lnTo>
                  <a:pt x="2359" y="975"/>
                </a:lnTo>
                <a:lnTo>
                  <a:pt x="2360" y="981"/>
                </a:lnTo>
                <a:lnTo>
                  <a:pt x="2360" y="987"/>
                </a:lnTo>
                <a:lnTo>
                  <a:pt x="2359" y="994"/>
                </a:lnTo>
                <a:lnTo>
                  <a:pt x="2357" y="1000"/>
                </a:lnTo>
                <a:lnTo>
                  <a:pt x="2355" y="1006"/>
                </a:lnTo>
                <a:lnTo>
                  <a:pt x="2353" y="1011"/>
                </a:lnTo>
                <a:lnTo>
                  <a:pt x="2349" y="1016"/>
                </a:lnTo>
                <a:lnTo>
                  <a:pt x="2341" y="1026"/>
                </a:lnTo>
                <a:lnTo>
                  <a:pt x="2331" y="1035"/>
                </a:lnTo>
                <a:lnTo>
                  <a:pt x="2319" y="1042"/>
                </a:lnTo>
                <a:lnTo>
                  <a:pt x="2312" y="1045"/>
                </a:lnTo>
                <a:lnTo>
                  <a:pt x="2305" y="1047"/>
                </a:lnTo>
                <a:lnTo>
                  <a:pt x="2194" y="1088"/>
                </a:lnTo>
                <a:lnTo>
                  <a:pt x="2197" y="1116"/>
                </a:lnTo>
                <a:lnTo>
                  <a:pt x="2198" y="1145"/>
                </a:lnTo>
                <a:lnTo>
                  <a:pt x="2199" y="1172"/>
                </a:lnTo>
                <a:lnTo>
                  <a:pt x="2199" y="1201"/>
                </a:lnTo>
                <a:lnTo>
                  <a:pt x="2198" y="1228"/>
                </a:lnTo>
                <a:lnTo>
                  <a:pt x="2197" y="1257"/>
                </a:lnTo>
                <a:lnTo>
                  <a:pt x="2194" y="1285"/>
                </a:lnTo>
                <a:lnTo>
                  <a:pt x="2191" y="1313"/>
                </a:lnTo>
                <a:lnTo>
                  <a:pt x="2303" y="1352"/>
                </a:lnTo>
                <a:lnTo>
                  <a:pt x="2310" y="1354"/>
                </a:lnTo>
                <a:lnTo>
                  <a:pt x="2317" y="1356"/>
                </a:lnTo>
                <a:lnTo>
                  <a:pt x="2330" y="1362"/>
                </a:lnTo>
                <a:lnTo>
                  <a:pt x="2341" y="1370"/>
                </a:lnTo>
                <a:lnTo>
                  <a:pt x="2350" y="1380"/>
                </a:lnTo>
                <a:lnTo>
                  <a:pt x="2354" y="1385"/>
                </a:lnTo>
                <a:lnTo>
                  <a:pt x="2357" y="1390"/>
                </a:lnTo>
                <a:lnTo>
                  <a:pt x="2359" y="1396"/>
                </a:lnTo>
                <a:lnTo>
                  <a:pt x="2361" y="1401"/>
                </a:lnTo>
                <a:lnTo>
                  <a:pt x="2364" y="1407"/>
                </a:lnTo>
                <a:lnTo>
                  <a:pt x="2364" y="1413"/>
                </a:lnTo>
                <a:lnTo>
                  <a:pt x="2364" y="1419"/>
                </a:lnTo>
                <a:lnTo>
                  <a:pt x="2364" y="1425"/>
                </a:lnTo>
                <a:lnTo>
                  <a:pt x="2344" y="1528"/>
                </a:lnTo>
                <a:lnTo>
                  <a:pt x="2342" y="1534"/>
                </a:lnTo>
                <a:lnTo>
                  <a:pt x="2340" y="1539"/>
                </a:lnTo>
                <a:lnTo>
                  <a:pt x="2337" y="1545"/>
                </a:lnTo>
                <a:lnTo>
                  <a:pt x="2334" y="1550"/>
                </a:lnTo>
                <a:lnTo>
                  <a:pt x="2330" y="1554"/>
                </a:lnTo>
                <a:lnTo>
                  <a:pt x="2326" y="1558"/>
                </a:lnTo>
                <a:lnTo>
                  <a:pt x="2321" y="1563"/>
                </a:lnTo>
                <a:lnTo>
                  <a:pt x="2315" y="1566"/>
                </a:lnTo>
                <a:lnTo>
                  <a:pt x="2304" y="1572"/>
                </a:lnTo>
                <a:lnTo>
                  <a:pt x="2290" y="1575"/>
                </a:lnTo>
                <a:lnTo>
                  <a:pt x="2276" y="1576"/>
                </a:lnTo>
                <a:lnTo>
                  <a:pt x="2269" y="1575"/>
                </a:lnTo>
                <a:lnTo>
                  <a:pt x="2261" y="1574"/>
                </a:lnTo>
                <a:lnTo>
                  <a:pt x="2127" y="1560"/>
                </a:lnTo>
                <a:lnTo>
                  <a:pt x="2117" y="1585"/>
                </a:lnTo>
                <a:lnTo>
                  <a:pt x="2105" y="1609"/>
                </a:lnTo>
                <a:lnTo>
                  <a:pt x="2093" y="1634"/>
                </a:lnTo>
                <a:lnTo>
                  <a:pt x="2081" y="1658"/>
                </a:lnTo>
                <a:lnTo>
                  <a:pt x="2068" y="1682"/>
                </a:lnTo>
                <a:lnTo>
                  <a:pt x="2055" y="1706"/>
                </a:lnTo>
                <a:lnTo>
                  <a:pt x="2039" y="1729"/>
                </a:lnTo>
                <a:lnTo>
                  <a:pt x="2024" y="1751"/>
                </a:lnTo>
                <a:lnTo>
                  <a:pt x="2030" y="1757"/>
                </a:lnTo>
                <a:lnTo>
                  <a:pt x="2101" y="1858"/>
                </a:lnTo>
                <a:lnTo>
                  <a:pt x="2106" y="1863"/>
                </a:lnTo>
                <a:lnTo>
                  <a:pt x="2111" y="1869"/>
                </a:lnTo>
                <a:lnTo>
                  <a:pt x="2118" y="1882"/>
                </a:lnTo>
                <a:lnTo>
                  <a:pt x="2122" y="1895"/>
                </a:lnTo>
                <a:lnTo>
                  <a:pt x="2125" y="1908"/>
                </a:lnTo>
                <a:lnTo>
                  <a:pt x="2125" y="1914"/>
                </a:lnTo>
                <a:lnTo>
                  <a:pt x="2124" y="1920"/>
                </a:lnTo>
                <a:lnTo>
                  <a:pt x="2123" y="1926"/>
                </a:lnTo>
                <a:lnTo>
                  <a:pt x="2122" y="1932"/>
                </a:lnTo>
                <a:lnTo>
                  <a:pt x="2119" y="1937"/>
                </a:lnTo>
                <a:lnTo>
                  <a:pt x="2116" y="1944"/>
                </a:lnTo>
                <a:lnTo>
                  <a:pt x="2113" y="1949"/>
                </a:lnTo>
                <a:lnTo>
                  <a:pt x="2109" y="1953"/>
                </a:lnTo>
                <a:lnTo>
                  <a:pt x="2033" y="2025"/>
                </a:lnTo>
                <a:lnTo>
                  <a:pt x="2028" y="2029"/>
                </a:lnTo>
                <a:lnTo>
                  <a:pt x="2023" y="2032"/>
                </a:lnTo>
                <a:lnTo>
                  <a:pt x="2018" y="2035"/>
                </a:lnTo>
                <a:lnTo>
                  <a:pt x="2012" y="2037"/>
                </a:lnTo>
                <a:lnTo>
                  <a:pt x="2006" y="2039"/>
                </a:lnTo>
                <a:lnTo>
                  <a:pt x="2000" y="2039"/>
                </a:lnTo>
                <a:lnTo>
                  <a:pt x="1994" y="2040"/>
                </a:lnTo>
                <a:lnTo>
                  <a:pt x="1988" y="2039"/>
                </a:lnTo>
                <a:lnTo>
                  <a:pt x="1974" y="2037"/>
                </a:lnTo>
                <a:lnTo>
                  <a:pt x="1962" y="2032"/>
                </a:lnTo>
                <a:lnTo>
                  <a:pt x="1950" y="2024"/>
                </a:lnTo>
                <a:lnTo>
                  <a:pt x="1944" y="2020"/>
                </a:lnTo>
                <a:lnTo>
                  <a:pt x="1939" y="2015"/>
                </a:lnTo>
                <a:lnTo>
                  <a:pt x="1856" y="1941"/>
                </a:lnTo>
                <a:lnTo>
                  <a:pt x="1832" y="1961"/>
                </a:lnTo>
                <a:lnTo>
                  <a:pt x="1810" y="1979"/>
                </a:lnTo>
                <a:lnTo>
                  <a:pt x="1787" y="1995"/>
                </a:lnTo>
                <a:lnTo>
                  <a:pt x="1765" y="2012"/>
                </a:lnTo>
                <a:lnTo>
                  <a:pt x="1742" y="2028"/>
                </a:lnTo>
                <a:lnTo>
                  <a:pt x="1718" y="2042"/>
                </a:lnTo>
                <a:lnTo>
                  <a:pt x="1695" y="2056"/>
                </a:lnTo>
                <a:lnTo>
                  <a:pt x="1671" y="2069"/>
                </a:lnTo>
                <a:lnTo>
                  <a:pt x="1646" y="2082"/>
                </a:lnTo>
                <a:lnTo>
                  <a:pt x="1680" y="2178"/>
                </a:lnTo>
                <a:lnTo>
                  <a:pt x="1683" y="2185"/>
                </a:lnTo>
                <a:lnTo>
                  <a:pt x="1686" y="2191"/>
                </a:lnTo>
                <a:lnTo>
                  <a:pt x="1689" y="2206"/>
                </a:lnTo>
                <a:lnTo>
                  <a:pt x="1690" y="2219"/>
                </a:lnTo>
                <a:lnTo>
                  <a:pt x="1688" y="2232"/>
                </a:lnTo>
                <a:lnTo>
                  <a:pt x="1687" y="2238"/>
                </a:lnTo>
                <a:lnTo>
                  <a:pt x="1685" y="2244"/>
                </a:lnTo>
                <a:lnTo>
                  <a:pt x="1682" y="2249"/>
                </a:lnTo>
                <a:lnTo>
                  <a:pt x="1679" y="2255"/>
                </a:lnTo>
                <a:lnTo>
                  <a:pt x="1675" y="2259"/>
                </a:lnTo>
                <a:lnTo>
                  <a:pt x="1671" y="2265"/>
                </a:lnTo>
                <a:lnTo>
                  <a:pt x="1666" y="2268"/>
                </a:lnTo>
                <a:lnTo>
                  <a:pt x="1660" y="2272"/>
                </a:lnTo>
                <a:lnTo>
                  <a:pt x="1569" y="2320"/>
                </a:lnTo>
                <a:lnTo>
                  <a:pt x="1563" y="2322"/>
                </a:lnTo>
                <a:lnTo>
                  <a:pt x="1557" y="2324"/>
                </a:lnTo>
                <a:lnTo>
                  <a:pt x="1551" y="2326"/>
                </a:lnTo>
                <a:lnTo>
                  <a:pt x="1545" y="2326"/>
                </a:lnTo>
                <a:lnTo>
                  <a:pt x="1539" y="2326"/>
                </a:lnTo>
                <a:lnTo>
                  <a:pt x="1532" y="2324"/>
                </a:lnTo>
                <a:lnTo>
                  <a:pt x="1526" y="2323"/>
                </a:lnTo>
                <a:lnTo>
                  <a:pt x="1520" y="2321"/>
                </a:lnTo>
                <a:lnTo>
                  <a:pt x="1509" y="2315"/>
                </a:lnTo>
                <a:lnTo>
                  <a:pt x="1498" y="2307"/>
                </a:lnTo>
                <a:lnTo>
                  <a:pt x="1489" y="2297"/>
                </a:lnTo>
                <a:lnTo>
                  <a:pt x="1485" y="2291"/>
                </a:lnTo>
                <a:lnTo>
                  <a:pt x="1481" y="2284"/>
                </a:lnTo>
                <a:lnTo>
                  <a:pt x="1406" y="2168"/>
                </a:lnTo>
                <a:lnTo>
                  <a:pt x="1405" y="2166"/>
                </a:lnTo>
                <a:lnTo>
                  <a:pt x="1379" y="2172"/>
                </a:lnTo>
                <a:lnTo>
                  <a:pt x="1352" y="2176"/>
                </a:lnTo>
                <a:lnTo>
                  <a:pt x="1325" y="2180"/>
                </a:lnTo>
                <a:lnTo>
                  <a:pt x="1298" y="2183"/>
                </a:lnTo>
                <a:lnTo>
                  <a:pt x="1270" y="2185"/>
                </a:lnTo>
                <a:lnTo>
                  <a:pt x="1244" y="2187"/>
                </a:lnTo>
                <a:lnTo>
                  <a:pt x="1216" y="2188"/>
                </a:lnTo>
                <a:lnTo>
                  <a:pt x="1189" y="2188"/>
                </a:lnTo>
                <a:lnTo>
                  <a:pt x="1158" y="2296"/>
                </a:lnTo>
                <a:lnTo>
                  <a:pt x="1157" y="2304"/>
                </a:lnTo>
                <a:lnTo>
                  <a:pt x="1155" y="2311"/>
                </a:lnTo>
                <a:lnTo>
                  <a:pt x="1149" y="2323"/>
                </a:lnTo>
                <a:lnTo>
                  <a:pt x="1142" y="2336"/>
                </a:lnTo>
                <a:lnTo>
                  <a:pt x="1133" y="2345"/>
                </a:lnTo>
                <a:lnTo>
                  <a:pt x="1128" y="2349"/>
                </a:lnTo>
                <a:lnTo>
                  <a:pt x="1123" y="2353"/>
                </a:lnTo>
                <a:lnTo>
                  <a:pt x="1118" y="2356"/>
                </a:lnTo>
                <a:lnTo>
                  <a:pt x="1112" y="2358"/>
                </a:lnTo>
                <a:lnTo>
                  <a:pt x="1107" y="2360"/>
                </a:lnTo>
                <a:lnTo>
                  <a:pt x="1101" y="2361"/>
                </a:lnTo>
                <a:lnTo>
                  <a:pt x="1095" y="2361"/>
                </a:lnTo>
                <a:lnTo>
                  <a:pt x="1087" y="2361"/>
                </a:lnTo>
                <a:lnTo>
                  <a:pt x="985" y="2348"/>
                </a:lnTo>
                <a:lnTo>
                  <a:pt x="979" y="2346"/>
                </a:lnTo>
                <a:lnTo>
                  <a:pt x="973" y="2345"/>
                </a:lnTo>
                <a:lnTo>
                  <a:pt x="968" y="2342"/>
                </a:lnTo>
                <a:lnTo>
                  <a:pt x="963" y="2339"/>
                </a:lnTo>
                <a:lnTo>
                  <a:pt x="957" y="2335"/>
                </a:lnTo>
                <a:lnTo>
                  <a:pt x="952" y="2331"/>
                </a:lnTo>
                <a:lnTo>
                  <a:pt x="948" y="2326"/>
                </a:lnTo>
                <a:lnTo>
                  <a:pt x="945" y="2320"/>
                </a:lnTo>
                <a:lnTo>
                  <a:pt x="939" y="2309"/>
                </a:lnTo>
                <a:lnTo>
                  <a:pt x="935" y="2296"/>
                </a:lnTo>
                <a:lnTo>
                  <a:pt x="933" y="2282"/>
                </a:lnTo>
                <a:lnTo>
                  <a:pt x="933" y="2275"/>
                </a:lnTo>
                <a:lnTo>
                  <a:pt x="934" y="2268"/>
                </a:lnTo>
                <a:lnTo>
                  <a:pt x="939" y="2154"/>
                </a:lnTo>
                <a:lnTo>
                  <a:pt x="913" y="2147"/>
                </a:lnTo>
                <a:lnTo>
                  <a:pt x="885" y="2139"/>
                </a:lnTo>
                <a:lnTo>
                  <a:pt x="859" y="2129"/>
                </a:lnTo>
                <a:lnTo>
                  <a:pt x="832" y="2119"/>
                </a:lnTo>
                <a:lnTo>
                  <a:pt x="806" y="2109"/>
                </a:lnTo>
                <a:lnTo>
                  <a:pt x="781" y="2097"/>
                </a:lnTo>
                <a:lnTo>
                  <a:pt x="754" y="2085"/>
                </a:lnTo>
                <a:lnTo>
                  <a:pt x="729" y="2073"/>
                </a:lnTo>
                <a:lnTo>
                  <a:pt x="639" y="2155"/>
                </a:lnTo>
                <a:lnTo>
                  <a:pt x="635" y="2161"/>
                </a:lnTo>
                <a:lnTo>
                  <a:pt x="629" y="2166"/>
                </a:lnTo>
                <a:lnTo>
                  <a:pt x="618" y="2174"/>
                </a:lnTo>
                <a:lnTo>
                  <a:pt x="606" y="2180"/>
                </a:lnTo>
                <a:lnTo>
                  <a:pt x="594" y="2184"/>
                </a:lnTo>
                <a:lnTo>
                  <a:pt x="588" y="2185"/>
                </a:lnTo>
                <a:lnTo>
                  <a:pt x="582" y="2185"/>
                </a:lnTo>
                <a:lnTo>
                  <a:pt x="575" y="2185"/>
                </a:lnTo>
                <a:lnTo>
                  <a:pt x="569" y="2184"/>
                </a:lnTo>
                <a:lnTo>
                  <a:pt x="563" y="2182"/>
                </a:lnTo>
                <a:lnTo>
                  <a:pt x="557" y="2180"/>
                </a:lnTo>
                <a:lnTo>
                  <a:pt x="552" y="2177"/>
                </a:lnTo>
                <a:lnTo>
                  <a:pt x="547" y="2174"/>
                </a:lnTo>
                <a:lnTo>
                  <a:pt x="466" y="2109"/>
                </a:lnTo>
                <a:lnTo>
                  <a:pt x="461" y="2105"/>
                </a:lnTo>
                <a:lnTo>
                  <a:pt x="457" y="2101"/>
                </a:lnTo>
                <a:lnTo>
                  <a:pt x="454" y="2096"/>
                </a:lnTo>
                <a:lnTo>
                  <a:pt x="450" y="2090"/>
                </a:lnTo>
                <a:lnTo>
                  <a:pt x="448" y="2085"/>
                </a:lnTo>
                <a:lnTo>
                  <a:pt x="446" y="2079"/>
                </a:lnTo>
                <a:lnTo>
                  <a:pt x="445" y="2073"/>
                </a:lnTo>
                <a:lnTo>
                  <a:pt x="445" y="2066"/>
                </a:lnTo>
                <a:lnTo>
                  <a:pt x="446" y="2053"/>
                </a:lnTo>
                <a:lnTo>
                  <a:pt x="449" y="2040"/>
                </a:lnTo>
                <a:lnTo>
                  <a:pt x="455" y="2027"/>
                </a:lnTo>
                <a:lnTo>
                  <a:pt x="459" y="2021"/>
                </a:lnTo>
                <a:lnTo>
                  <a:pt x="463" y="2015"/>
                </a:lnTo>
                <a:lnTo>
                  <a:pt x="523" y="1926"/>
                </a:lnTo>
                <a:lnTo>
                  <a:pt x="496" y="1902"/>
                </a:lnTo>
                <a:lnTo>
                  <a:pt x="471" y="1875"/>
                </a:lnTo>
                <a:lnTo>
                  <a:pt x="446" y="1849"/>
                </a:lnTo>
                <a:lnTo>
                  <a:pt x="423" y="1822"/>
                </a:lnTo>
                <a:lnTo>
                  <a:pt x="395" y="1786"/>
                </a:lnTo>
                <a:lnTo>
                  <a:pt x="369" y="1749"/>
                </a:lnTo>
                <a:lnTo>
                  <a:pt x="274" y="1793"/>
                </a:lnTo>
                <a:lnTo>
                  <a:pt x="268" y="1797"/>
                </a:lnTo>
                <a:lnTo>
                  <a:pt x="260" y="1801"/>
                </a:lnTo>
                <a:lnTo>
                  <a:pt x="247" y="1805"/>
                </a:lnTo>
                <a:lnTo>
                  <a:pt x="234" y="1807"/>
                </a:lnTo>
                <a:lnTo>
                  <a:pt x="221" y="1807"/>
                </a:lnTo>
                <a:lnTo>
                  <a:pt x="215" y="1806"/>
                </a:lnTo>
                <a:lnTo>
                  <a:pt x="209" y="1805"/>
                </a:lnTo>
                <a:lnTo>
                  <a:pt x="203" y="1803"/>
                </a:lnTo>
                <a:lnTo>
                  <a:pt x="197" y="1800"/>
                </a:lnTo>
                <a:lnTo>
                  <a:pt x="192" y="1797"/>
                </a:lnTo>
                <a:lnTo>
                  <a:pt x="187" y="1793"/>
                </a:lnTo>
                <a:lnTo>
                  <a:pt x="183" y="1789"/>
                </a:lnTo>
                <a:lnTo>
                  <a:pt x="179" y="1784"/>
                </a:lnTo>
                <a:lnTo>
                  <a:pt x="121" y="1698"/>
                </a:lnTo>
                <a:lnTo>
                  <a:pt x="118" y="1693"/>
                </a:lnTo>
                <a:lnTo>
                  <a:pt x="116" y="1686"/>
                </a:lnTo>
                <a:lnTo>
                  <a:pt x="114" y="1680"/>
                </a:lnTo>
                <a:lnTo>
                  <a:pt x="113" y="1674"/>
                </a:lnTo>
                <a:lnTo>
                  <a:pt x="112" y="1668"/>
                </a:lnTo>
                <a:lnTo>
                  <a:pt x="113" y="1662"/>
                </a:lnTo>
                <a:lnTo>
                  <a:pt x="113" y="1656"/>
                </a:lnTo>
                <a:lnTo>
                  <a:pt x="115" y="1650"/>
                </a:lnTo>
                <a:lnTo>
                  <a:pt x="120" y="1638"/>
                </a:lnTo>
                <a:lnTo>
                  <a:pt x="127" y="1627"/>
                </a:lnTo>
                <a:lnTo>
                  <a:pt x="137" y="1615"/>
                </a:lnTo>
                <a:lnTo>
                  <a:pt x="142" y="1611"/>
                </a:lnTo>
                <a:lnTo>
                  <a:pt x="148" y="1606"/>
                </a:lnTo>
                <a:lnTo>
                  <a:pt x="253" y="1522"/>
                </a:lnTo>
                <a:lnTo>
                  <a:pt x="245" y="1495"/>
                </a:lnTo>
                <a:lnTo>
                  <a:pt x="237" y="1469"/>
                </a:lnTo>
                <a:lnTo>
                  <a:pt x="229" y="1443"/>
                </a:lnTo>
                <a:lnTo>
                  <a:pt x="223" y="1416"/>
                </a:lnTo>
                <a:lnTo>
                  <a:pt x="217" y="1390"/>
                </a:lnTo>
                <a:lnTo>
                  <a:pt x="212" y="1362"/>
                </a:lnTo>
                <a:lnTo>
                  <a:pt x="208" y="1336"/>
                </a:lnTo>
                <a:lnTo>
                  <a:pt x="204" y="1309"/>
                </a:lnTo>
                <a:lnTo>
                  <a:pt x="197" y="1310"/>
                </a:lnTo>
                <a:lnTo>
                  <a:pt x="191" y="1310"/>
                </a:lnTo>
                <a:lnTo>
                  <a:pt x="70" y="1284"/>
                </a:lnTo>
                <a:lnTo>
                  <a:pt x="62" y="1283"/>
                </a:lnTo>
                <a:lnTo>
                  <a:pt x="55" y="1282"/>
                </a:lnTo>
                <a:lnTo>
                  <a:pt x="42" y="1278"/>
                </a:lnTo>
                <a:lnTo>
                  <a:pt x="30" y="1272"/>
                </a:lnTo>
                <a:lnTo>
                  <a:pt x="20" y="1264"/>
                </a:lnTo>
                <a:lnTo>
                  <a:pt x="16" y="1260"/>
                </a:lnTo>
                <a:lnTo>
                  <a:pt x="12" y="1255"/>
                </a:lnTo>
                <a:lnTo>
                  <a:pt x="7" y="1250"/>
                </a:lnTo>
                <a:lnTo>
                  <a:pt x="5" y="1243"/>
                </a:lnTo>
                <a:lnTo>
                  <a:pt x="2" y="1238"/>
                </a:lnTo>
                <a:lnTo>
                  <a:pt x="1" y="1232"/>
                </a:lnTo>
                <a:lnTo>
                  <a:pt x="0" y="1226"/>
                </a:lnTo>
                <a:lnTo>
                  <a:pt x="0" y="1220"/>
                </a:lnTo>
                <a:lnTo>
                  <a:pt x="5" y="1116"/>
                </a:lnTo>
                <a:lnTo>
                  <a:pt x="6" y="1109"/>
                </a:lnTo>
                <a:lnTo>
                  <a:pt x="7" y="1104"/>
                </a:lnTo>
                <a:lnTo>
                  <a:pt x="11" y="1098"/>
                </a:lnTo>
                <a:lnTo>
                  <a:pt x="13" y="1093"/>
                </a:lnTo>
                <a:lnTo>
                  <a:pt x="16" y="1087"/>
                </a:lnTo>
                <a:lnTo>
                  <a:pt x="20" y="1083"/>
                </a:lnTo>
                <a:lnTo>
                  <a:pt x="25" y="1078"/>
                </a:lnTo>
                <a:lnTo>
                  <a:pt x="30" y="1074"/>
                </a:lnTo>
                <a:lnTo>
                  <a:pt x="40" y="1068"/>
                </a:lnTo>
                <a:lnTo>
                  <a:pt x="53" y="1063"/>
                </a:lnTo>
                <a:lnTo>
                  <a:pt x="67" y="1060"/>
                </a:lnTo>
                <a:lnTo>
                  <a:pt x="75" y="1059"/>
                </a:lnTo>
                <a:lnTo>
                  <a:pt x="82" y="1059"/>
                </a:lnTo>
                <a:lnTo>
                  <a:pt x="205" y="1056"/>
                </a:lnTo>
                <a:lnTo>
                  <a:pt x="210" y="1025"/>
                </a:lnTo>
                <a:lnTo>
                  <a:pt x="215" y="996"/>
                </a:lnTo>
                <a:lnTo>
                  <a:pt x="221" y="966"/>
                </a:lnTo>
                <a:lnTo>
                  <a:pt x="228" y="938"/>
                </a:lnTo>
                <a:lnTo>
                  <a:pt x="236" y="908"/>
                </a:lnTo>
                <a:lnTo>
                  <a:pt x="244" y="880"/>
                </a:lnTo>
                <a:lnTo>
                  <a:pt x="254" y="851"/>
                </a:lnTo>
                <a:lnTo>
                  <a:pt x="265" y="823"/>
                </a:lnTo>
                <a:lnTo>
                  <a:pt x="185" y="758"/>
                </a:lnTo>
                <a:lnTo>
                  <a:pt x="179" y="754"/>
                </a:lnTo>
                <a:lnTo>
                  <a:pt x="173" y="750"/>
                </a:lnTo>
                <a:lnTo>
                  <a:pt x="163" y="740"/>
                </a:lnTo>
                <a:lnTo>
                  <a:pt x="155" y="728"/>
                </a:lnTo>
                <a:lnTo>
                  <a:pt x="150" y="716"/>
                </a:lnTo>
                <a:lnTo>
                  <a:pt x="148" y="710"/>
                </a:lnTo>
                <a:lnTo>
                  <a:pt x="147" y="704"/>
                </a:lnTo>
                <a:lnTo>
                  <a:pt x="146" y="698"/>
                </a:lnTo>
                <a:lnTo>
                  <a:pt x="146" y="692"/>
                </a:lnTo>
                <a:lnTo>
                  <a:pt x="147" y="686"/>
                </a:lnTo>
                <a:lnTo>
                  <a:pt x="148" y="680"/>
                </a:lnTo>
                <a:lnTo>
                  <a:pt x="150" y="675"/>
                </a:lnTo>
                <a:lnTo>
                  <a:pt x="153" y="668"/>
                </a:lnTo>
                <a:lnTo>
                  <a:pt x="206" y="579"/>
                </a:lnTo>
                <a:lnTo>
                  <a:pt x="209" y="574"/>
                </a:lnTo>
                <a:lnTo>
                  <a:pt x="213" y="569"/>
                </a:lnTo>
                <a:lnTo>
                  <a:pt x="217" y="565"/>
                </a:lnTo>
                <a:lnTo>
                  <a:pt x="222" y="562"/>
                </a:lnTo>
                <a:lnTo>
                  <a:pt x="228" y="559"/>
                </a:lnTo>
                <a:lnTo>
                  <a:pt x="233" y="556"/>
                </a:lnTo>
                <a:lnTo>
                  <a:pt x="239" y="554"/>
                </a:lnTo>
                <a:lnTo>
                  <a:pt x="245" y="553"/>
                </a:lnTo>
                <a:lnTo>
                  <a:pt x="258" y="552"/>
                </a:lnTo>
                <a:lnTo>
                  <a:pt x="272" y="553"/>
                </a:lnTo>
                <a:lnTo>
                  <a:pt x="286" y="557"/>
                </a:lnTo>
                <a:lnTo>
                  <a:pt x="292" y="560"/>
                </a:lnTo>
                <a:lnTo>
                  <a:pt x="299" y="563"/>
                </a:lnTo>
                <a:lnTo>
                  <a:pt x="383" y="603"/>
                </a:lnTo>
                <a:lnTo>
                  <a:pt x="402" y="579"/>
                </a:lnTo>
                <a:lnTo>
                  <a:pt x="420" y="556"/>
                </a:lnTo>
                <a:lnTo>
                  <a:pt x="439" y="532"/>
                </a:lnTo>
                <a:lnTo>
                  <a:pt x="461" y="509"/>
                </a:lnTo>
                <a:lnTo>
                  <a:pt x="481" y="487"/>
                </a:lnTo>
                <a:lnTo>
                  <a:pt x="503" y="465"/>
                </a:lnTo>
                <a:lnTo>
                  <a:pt x="527" y="444"/>
                </a:lnTo>
                <a:lnTo>
                  <a:pt x="550" y="423"/>
                </a:lnTo>
                <a:lnTo>
                  <a:pt x="496" y="339"/>
                </a:lnTo>
                <a:lnTo>
                  <a:pt x="492" y="334"/>
                </a:lnTo>
                <a:lnTo>
                  <a:pt x="487" y="328"/>
                </a:lnTo>
                <a:lnTo>
                  <a:pt x="481" y="315"/>
                </a:lnTo>
                <a:lnTo>
                  <a:pt x="477" y="303"/>
                </a:lnTo>
                <a:lnTo>
                  <a:pt x="476" y="289"/>
                </a:lnTo>
                <a:lnTo>
                  <a:pt x="476" y="283"/>
                </a:lnTo>
                <a:lnTo>
                  <a:pt x="476" y="276"/>
                </a:lnTo>
                <a:lnTo>
                  <a:pt x="478" y="270"/>
                </a:lnTo>
                <a:lnTo>
                  <a:pt x="480" y="265"/>
                </a:lnTo>
                <a:lnTo>
                  <a:pt x="482" y="259"/>
                </a:lnTo>
                <a:lnTo>
                  <a:pt x="485" y="254"/>
                </a:lnTo>
                <a:lnTo>
                  <a:pt x="489" y="249"/>
                </a:lnTo>
                <a:lnTo>
                  <a:pt x="493" y="245"/>
                </a:lnTo>
                <a:lnTo>
                  <a:pt x="571" y="176"/>
                </a:lnTo>
                <a:lnTo>
                  <a:pt x="575" y="172"/>
                </a:lnTo>
                <a:lnTo>
                  <a:pt x="581" y="169"/>
                </a:lnTo>
                <a:lnTo>
                  <a:pt x="587" y="167"/>
                </a:lnTo>
                <a:lnTo>
                  <a:pt x="593" y="165"/>
                </a:lnTo>
                <a:lnTo>
                  <a:pt x="599" y="162"/>
                </a:lnTo>
                <a:lnTo>
                  <a:pt x="605" y="162"/>
                </a:lnTo>
                <a:lnTo>
                  <a:pt x="611" y="162"/>
                </a:lnTo>
                <a:lnTo>
                  <a:pt x="617" y="162"/>
                </a:lnTo>
                <a:lnTo>
                  <a:pt x="630" y="167"/>
                </a:lnTo>
                <a:lnTo>
                  <a:pt x="642" y="172"/>
                </a:lnTo>
                <a:lnTo>
                  <a:pt x="654" y="180"/>
                </a:lnTo>
                <a:lnTo>
                  <a:pt x="660" y="184"/>
                </a:lnTo>
                <a:lnTo>
                  <a:pt x="665" y="190"/>
                </a:lnTo>
                <a:close/>
                <a:moveTo>
                  <a:pt x="1034" y="997"/>
                </a:moveTo>
                <a:lnTo>
                  <a:pt x="1034" y="997"/>
                </a:lnTo>
                <a:lnTo>
                  <a:pt x="1024" y="1006"/>
                </a:lnTo>
                <a:lnTo>
                  <a:pt x="1014" y="1015"/>
                </a:lnTo>
                <a:lnTo>
                  <a:pt x="1006" y="1024"/>
                </a:lnTo>
                <a:lnTo>
                  <a:pt x="997" y="1034"/>
                </a:lnTo>
                <a:lnTo>
                  <a:pt x="990" y="1043"/>
                </a:lnTo>
                <a:lnTo>
                  <a:pt x="983" y="1055"/>
                </a:lnTo>
                <a:lnTo>
                  <a:pt x="976" y="1065"/>
                </a:lnTo>
                <a:lnTo>
                  <a:pt x="970" y="1076"/>
                </a:lnTo>
                <a:lnTo>
                  <a:pt x="959" y="1098"/>
                </a:lnTo>
                <a:lnTo>
                  <a:pt x="951" y="1122"/>
                </a:lnTo>
                <a:lnTo>
                  <a:pt x="945" y="1145"/>
                </a:lnTo>
                <a:lnTo>
                  <a:pt x="942" y="1169"/>
                </a:lnTo>
                <a:lnTo>
                  <a:pt x="940" y="1194"/>
                </a:lnTo>
                <a:lnTo>
                  <a:pt x="941" y="1218"/>
                </a:lnTo>
                <a:lnTo>
                  <a:pt x="945" y="1242"/>
                </a:lnTo>
                <a:lnTo>
                  <a:pt x="951" y="1267"/>
                </a:lnTo>
                <a:lnTo>
                  <a:pt x="954" y="1279"/>
                </a:lnTo>
                <a:lnTo>
                  <a:pt x="959" y="1290"/>
                </a:lnTo>
                <a:lnTo>
                  <a:pt x="965" y="1302"/>
                </a:lnTo>
                <a:lnTo>
                  <a:pt x="970" y="1314"/>
                </a:lnTo>
                <a:lnTo>
                  <a:pt x="976" y="1325"/>
                </a:lnTo>
                <a:lnTo>
                  <a:pt x="983" y="1336"/>
                </a:lnTo>
                <a:lnTo>
                  <a:pt x="990" y="1346"/>
                </a:lnTo>
                <a:lnTo>
                  <a:pt x="998" y="1356"/>
                </a:lnTo>
                <a:lnTo>
                  <a:pt x="1007" y="1366"/>
                </a:lnTo>
                <a:lnTo>
                  <a:pt x="1016" y="1376"/>
                </a:lnTo>
                <a:lnTo>
                  <a:pt x="1025" y="1385"/>
                </a:lnTo>
                <a:lnTo>
                  <a:pt x="1035" y="1393"/>
                </a:lnTo>
                <a:lnTo>
                  <a:pt x="1045" y="1401"/>
                </a:lnTo>
                <a:lnTo>
                  <a:pt x="1055" y="1408"/>
                </a:lnTo>
                <a:lnTo>
                  <a:pt x="1066" y="1414"/>
                </a:lnTo>
                <a:lnTo>
                  <a:pt x="1077" y="1420"/>
                </a:lnTo>
                <a:lnTo>
                  <a:pt x="1100" y="1431"/>
                </a:lnTo>
                <a:lnTo>
                  <a:pt x="1123" y="1440"/>
                </a:lnTo>
                <a:lnTo>
                  <a:pt x="1146" y="1446"/>
                </a:lnTo>
                <a:lnTo>
                  <a:pt x="1171" y="1449"/>
                </a:lnTo>
                <a:lnTo>
                  <a:pt x="1195" y="1450"/>
                </a:lnTo>
                <a:lnTo>
                  <a:pt x="1220" y="1449"/>
                </a:lnTo>
                <a:lnTo>
                  <a:pt x="1244" y="1446"/>
                </a:lnTo>
                <a:lnTo>
                  <a:pt x="1268" y="1440"/>
                </a:lnTo>
                <a:lnTo>
                  <a:pt x="1281" y="1436"/>
                </a:lnTo>
                <a:lnTo>
                  <a:pt x="1292" y="1431"/>
                </a:lnTo>
                <a:lnTo>
                  <a:pt x="1303" y="1426"/>
                </a:lnTo>
                <a:lnTo>
                  <a:pt x="1315" y="1421"/>
                </a:lnTo>
                <a:lnTo>
                  <a:pt x="1326" y="1414"/>
                </a:lnTo>
                <a:lnTo>
                  <a:pt x="1336" y="1408"/>
                </a:lnTo>
                <a:lnTo>
                  <a:pt x="1348" y="1400"/>
                </a:lnTo>
                <a:lnTo>
                  <a:pt x="1358" y="1392"/>
                </a:lnTo>
                <a:lnTo>
                  <a:pt x="1368" y="1384"/>
                </a:lnTo>
                <a:lnTo>
                  <a:pt x="1377" y="1375"/>
                </a:lnTo>
                <a:lnTo>
                  <a:pt x="1386" y="1365"/>
                </a:lnTo>
                <a:lnTo>
                  <a:pt x="1394" y="1355"/>
                </a:lnTo>
                <a:lnTo>
                  <a:pt x="1402" y="1345"/>
                </a:lnTo>
                <a:lnTo>
                  <a:pt x="1410" y="1335"/>
                </a:lnTo>
                <a:lnTo>
                  <a:pt x="1416" y="1325"/>
                </a:lnTo>
                <a:lnTo>
                  <a:pt x="1422" y="1314"/>
                </a:lnTo>
                <a:lnTo>
                  <a:pt x="1433" y="1291"/>
                </a:lnTo>
                <a:lnTo>
                  <a:pt x="1441" y="1268"/>
                </a:lnTo>
                <a:lnTo>
                  <a:pt x="1446" y="1245"/>
                </a:lnTo>
                <a:lnTo>
                  <a:pt x="1450" y="1220"/>
                </a:lnTo>
                <a:lnTo>
                  <a:pt x="1451" y="1196"/>
                </a:lnTo>
                <a:lnTo>
                  <a:pt x="1450" y="1171"/>
                </a:lnTo>
                <a:lnTo>
                  <a:pt x="1447" y="1147"/>
                </a:lnTo>
                <a:lnTo>
                  <a:pt x="1441" y="1123"/>
                </a:lnTo>
                <a:lnTo>
                  <a:pt x="1437" y="1110"/>
                </a:lnTo>
                <a:lnTo>
                  <a:pt x="1433" y="1099"/>
                </a:lnTo>
                <a:lnTo>
                  <a:pt x="1428" y="1087"/>
                </a:lnTo>
                <a:lnTo>
                  <a:pt x="1422" y="1076"/>
                </a:lnTo>
                <a:lnTo>
                  <a:pt x="1416" y="1065"/>
                </a:lnTo>
                <a:lnTo>
                  <a:pt x="1409" y="1054"/>
                </a:lnTo>
                <a:lnTo>
                  <a:pt x="1401" y="1043"/>
                </a:lnTo>
                <a:lnTo>
                  <a:pt x="1393" y="1033"/>
                </a:lnTo>
                <a:lnTo>
                  <a:pt x="1385" y="1023"/>
                </a:lnTo>
                <a:lnTo>
                  <a:pt x="1376" y="1014"/>
                </a:lnTo>
                <a:lnTo>
                  <a:pt x="1367" y="1005"/>
                </a:lnTo>
                <a:lnTo>
                  <a:pt x="1357" y="997"/>
                </a:lnTo>
                <a:lnTo>
                  <a:pt x="1347" y="988"/>
                </a:lnTo>
                <a:lnTo>
                  <a:pt x="1336" y="981"/>
                </a:lnTo>
                <a:lnTo>
                  <a:pt x="1326" y="974"/>
                </a:lnTo>
                <a:lnTo>
                  <a:pt x="1315" y="968"/>
                </a:lnTo>
                <a:lnTo>
                  <a:pt x="1293" y="958"/>
                </a:lnTo>
                <a:lnTo>
                  <a:pt x="1269" y="950"/>
                </a:lnTo>
                <a:lnTo>
                  <a:pt x="1245" y="944"/>
                </a:lnTo>
                <a:lnTo>
                  <a:pt x="1222" y="941"/>
                </a:lnTo>
                <a:lnTo>
                  <a:pt x="1196" y="940"/>
                </a:lnTo>
                <a:lnTo>
                  <a:pt x="1172" y="941"/>
                </a:lnTo>
                <a:lnTo>
                  <a:pt x="1147" y="944"/>
                </a:lnTo>
                <a:lnTo>
                  <a:pt x="1124" y="950"/>
                </a:lnTo>
                <a:lnTo>
                  <a:pt x="1112" y="954"/>
                </a:lnTo>
                <a:lnTo>
                  <a:pt x="1100" y="958"/>
                </a:lnTo>
                <a:lnTo>
                  <a:pt x="1088" y="963"/>
                </a:lnTo>
                <a:lnTo>
                  <a:pt x="1077" y="968"/>
                </a:lnTo>
                <a:lnTo>
                  <a:pt x="1066" y="974"/>
                </a:lnTo>
                <a:lnTo>
                  <a:pt x="1055" y="981"/>
                </a:lnTo>
                <a:lnTo>
                  <a:pt x="1045" y="989"/>
                </a:lnTo>
                <a:lnTo>
                  <a:pt x="1034" y="997"/>
                </a:lnTo>
                <a:close/>
                <a:moveTo>
                  <a:pt x="1752" y="1586"/>
                </a:moveTo>
                <a:lnTo>
                  <a:pt x="1507" y="1386"/>
                </a:lnTo>
                <a:lnTo>
                  <a:pt x="1497" y="1404"/>
                </a:lnTo>
                <a:lnTo>
                  <a:pt x="1486" y="1421"/>
                </a:lnTo>
                <a:lnTo>
                  <a:pt x="1474" y="1437"/>
                </a:lnTo>
                <a:lnTo>
                  <a:pt x="1460" y="1450"/>
                </a:lnTo>
                <a:lnTo>
                  <a:pt x="1447" y="1462"/>
                </a:lnTo>
                <a:lnTo>
                  <a:pt x="1434" y="1472"/>
                </a:lnTo>
                <a:lnTo>
                  <a:pt x="1421" y="1481"/>
                </a:lnTo>
                <a:lnTo>
                  <a:pt x="1409" y="1489"/>
                </a:lnTo>
                <a:lnTo>
                  <a:pt x="1396" y="1496"/>
                </a:lnTo>
                <a:lnTo>
                  <a:pt x="1385" y="1502"/>
                </a:lnTo>
                <a:lnTo>
                  <a:pt x="1366" y="1510"/>
                </a:lnTo>
                <a:lnTo>
                  <a:pt x="1353" y="1515"/>
                </a:lnTo>
                <a:lnTo>
                  <a:pt x="1349" y="1516"/>
                </a:lnTo>
                <a:lnTo>
                  <a:pt x="1496" y="1796"/>
                </a:lnTo>
                <a:lnTo>
                  <a:pt x="1511" y="1790"/>
                </a:lnTo>
                <a:lnTo>
                  <a:pt x="1525" y="1785"/>
                </a:lnTo>
                <a:lnTo>
                  <a:pt x="1553" y="1772"/>
                </a:lnTo>
                <a:lnTo>
                  <a:pt x="1579" y="1757"/>
                </a:lnTo>
                <a:lnTo>
                  <a:pt x="1604" y="1740"/>
                </a:lnTo>
                <a:lnTo>
                  <a:pt x="1626" y="1723"/>
                </a:lnTo>
                <a:lnTo>
                  <a:pt x="1647" y="1706"/>
                </a:lnTo>
                <a:lnTo>
                  <a:pt x="1667" y="1688"/>
                </a:lnTo>
                <a:lnTo>
                  <a:pt x="1684" y="1671"/>
                </a:lnTo>
                <a:lnTo>
                  <a:pt x="1699" y="1654"/>
                </a:lnTo>
                <a:lnTo>
                  <a:pt x="1713" y="1639"/>
                </a:lnTo>
                <a:lnTo>
                  <a:pt x="1735" y="1611"/>
                </a:lnTo>
                <a:lnTo>
                  <a:pt x="1748" y="1593"/>
                </a:lnTo>
                <a:lnTo>
                  <a:pt x="1752" y="1586"/>
                </a:lnTo>
                <a:close/>
                <a:moveTo>
                  <a:pt x="1601" y="656"/>
                </a:moveTo>
                <a:lnTo>
                  <a:pt x="1400" y="902"/>
                </a:lnTo>
                <a:lnTo>
                  <a:pt x="1419" y="912"/>
                </a:lnTo>
                <a:lnTo>
                  <a:pt x="1436" y="923"/>
                </a:lnTo>
                <a:lnTo>
                  <a:pt x="1450" y="936"/>
                </a:lnTo>
                <a:lnTo>
                  <a:pt x="1464" y="948"/>
                </a:lnTo>
                <a:lnTo>
                  <a:pt x="1477" y="961"/>
                </a:lnTo>
                <a:lnTo>
                  <a:pt x="1487" y="974"/>
                </a:lnTo>
                <a:lnTo>
                  <a:pt x="1496" y="987"/>
                </a:lnTo>
                <a:lnTo>
                  <a:pt x="1504" y="1001"/>
                </a:lnTo>
                <a:lnTo>
                  <a:pt x="1511" y="1013"/>
                </a:lnTo>
                <a:lnTo>
                  <a:pt x="1516" y="1024"/>
                </a:lnTo>
                <a:lnTo>
                  <a:pt x="1524" y="1043"/>
                </a:lnTo>
                <a:lnTo>
                  <a:pt x="1528" y="1056"/>
                </a:lnTo>
                <a:lnTo>
                  <a:pt x="1530" y="1061"/>
                </a:lnTo>
                <a:lnTo>
                  <a:pt x="1810" y="912"/>
                </a:lnTo>
                <a:lnTo>
                  <a:pt x="1805" y="898"/>
                </a:lnTo>
                <a:lnTo>
                  <a:pt x="1799" y="884"/>
                </a:lnTo>
                <a:lnTo>
                  <a:pt x="1785" y="855"/>
                </a:lnTo>
                <a:lnTo>
                  <a:pt x="1771" y="830"/>
                </a:lnTo>
                <a:lnTo>
                  <a:pt x="1755" y="806"/>
                </a:lnTo>
                <a:lnTo>
                  <a:pt x="1738" y="783"/>
                </a:lnTo>
                <a:lnTo>
                  <a:pt x="1720" y="762"/>
                </a:lnTo>
                <a:lnTo>
                  <a:pt x="1703" y="743"/>
                </a:lnTo>
                <a:lnTo>
                  <a:pt x="1685" y="725"/>
                </a:lnTo>
                <a:lnTo>
                  <a:pt x="1669" y="709"/>
                </a:lnTo>
                <a:lnTo>
                  <a:pt x="1652" y="696"/>
                </a:lnTo>
                <a:lnTo>
                  <a:pt x="1626" y="675"/>
                </a:lnTo>
                <a:lnTo>
                  <a:pt x="1608" y="661"/>
                </a:lnTo>
                <a:lnTo>
                  <a:pt x="1601" y="656"/>
                </a:lnTo>
                <a:close/>
                <a:moveTo>
                  <a:pt x="794" y="1745"/>
                </a:moveTo>
                <a:lnTo>
                  <a:pt x="994" y="1500"/>
                </a:lnTo>
                <a:lnTo>
                  <a:pt x="976" y="1489"/>
                </a:lnTo>
                <a:lnTo>
                  <a:pt x="959" y="1478"/>
                </a:lnTo>
                <a:lnTo>
                  <a:pt x="944" y="1466"/>
                </a:lnTo>
                <a:lnTo>
                  <a:pt x="930" y="1453"/>
                </a:lnTo>
                <a:lnTo>
                  <a:pt x="919" y="1441"/>
                </a:lnTo>
                <a:lnTo>
                  <a:pt x="908" y="1427"/>
                </a:lnTo>
                <a:lnTo>
                  <a:pt x="898" y="1414"/>
                </a:lnTo>
                <a:lnTo>
                  <a:pt x="890" y="1401"/>
                </a:lnTo>
                <a:lnTo>
                  <a:pt x="884" y="1389"/>
                </a:lnTo>
                <a:lnTo>
                  <a:pt x="878" y="1378"/>
                </a:lnTo>
                <a:lnTo>
                  <a:pt x="870" y="1358"/>
                </a:lnTo>
                <a:lnTo>
                  <a:pt x="866" y="1346"/>
                </a:lnTo>
                <a:lnTo>
                  <a:pt x="865" y="1341"/>
                </a:lnTo>
                <a:lnTo>
                  <a:pt x="585" y="1489"/>
                </a:lnTo>
                <a:lnTo>
                  <a:pt x="590" y="1504"/>
                </a:lnTo>
                <a:lnTo>
                  <a:pt x="596" y="1518"/>
                </a:lnTo>
                <a:lnTo>
                  <a:pt x="609" y="1545"/>
                </a:lnTo>
                <a:lnTo>
                  <a:pt x="623" y="1572"/>
                </a:lnTo>
                <a:lnTo>
                  <a:pt x="639" y="1596"/>
                </a:lnTo>
                <a:lnTo>
                  <a:pt x="657" y="1618"/>
                </a:lnTo>
                <a:lnTo>
                  <a:pt x="674" y="1640"/>
                </a:lnTo>
                <a:lnTo>
                  <a:pt x="692" y="1659"/>
                </a:lnTo>
                <a:lnTo>
                  <a:pt x="710" y="1676"/>
                </a:lnTo>
                <a:lnTo>
                  <a:pt x="726" y="1692"/>
                </a:lnTo>
                <a:lnTo>
                  <a:pt x="742" y="1706"/>
                </a:lnTo>
                <a:lnTo>
                  <a:pt x="768" y="1727"/>
                </a:lnTo>
                <a:lnTo>
                  <a:pt x="787" y="1740"/>
                </a:lnTo>
                <a:lnTo>
                  <a:pt x="794" y="1745"/>
                </a:lnTo>
                <a:close/>
                <a:moveTo>
                  <a:pt x="666" y="782"/>
                </a:moveTo>
                <a:lnTo>
                  <a:pt x="911" y="982"/>
                </a:lnTo>
                <a:lnTo>
                  <a:pt x="921" y="964"/>
                </a:lnTo>
                <a:lnTo>
                  <a:pt x="932" y="947"/>
                </a:lnTo>
                <a:lnTo>
                  <a:pt x="944" y="932"/>
                </a:lnTo>
                <a:lnTo>
                  <a:pt x="957" y="918"/>
                </a:lnTo>
                <a:lnTo>
                  <a:pt x="971" y="906"/>
                </a:lnTo>
                <a:lnTo>
                  <a:pt x="984" y="895"/>
                </a:lnTo>
                <a:lnTo>
                  <a:pt x="997" y="886"/>
                </a:lnTo>
                <a:lnTo>
                  <a:pt x="1009" y="879"/>
                </a:lnTo>
                <a:lnTo>
                  <a:pt x="1021" y="872"/>
                </a:lnTo>
                <a:lnTo>
                  <a:pt x="1033" y="866"/>
                </a:lnTo>
                <a:lnTo>
                  <a:pt x="1052" y="858"/>
                </a:lnTo>
                <a:lnTo>
                  <a:pt x="1065" y="853"/>
                </a:lnTo>
                <a:lnTo>
                  <a:pt x="1069" y="852"/>
                </a:lnTo>
                <a:lnTo>
                  <a:pt x="921" y="572"/>
                </a:lnTo>
                <a:lnTo>
                  <a:pt x="907" y="577"/>
                </a:lnTo>
                <a:lnTo>
                  <a:pt x="892" y="583"/>
                </a:lnTo>
                <a:lnTo>
                  <a:pt x="865" y="596"/>
                </a:lnTo>
                <a:lnTo>
                  <a:pt x="839" y="612"/>
                </a:lnTo>
                <a:lnTo>
                  <a:pt x="814" y="628"/>
                </a:lnTo>
                <a:lnTo>
                  <a:pt x="792" y="644"/>
                </a:lnTo>
                <a:lnTo>
                  <a:pt x="770" y="662"/>
                </a:lnTo>
                <a:lnTo>
                  <a:pt x="751" y="680"/>
                </a:lnTo>
                <a:lnTo>
                  <a:pt x="734" y="697"/>
                </a:lnTo>
                <a:lnTo>
                  <a:pt x="719" y="714"/>
                </a:lnTo>
                <a:lnTo>
                  <a:pt x="704" y="729"/>
                </a:lnTo>
                <a:lnTo>
                  <a:pt x="683" y="757"/>
                </a:lnTo>
                <a:lnTo>
                  <a:pt x="670" y="775"/>
                </a:lnTo>
                <a:lnTo>
                  <a:pt x="666" y="7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Freeform 7"/>
          <p:cNvSpPr>
            <a:spLocks noEditPoints="1"/>
          </p:cNvSpPr>
          <p:nvPr/>
        </p:nvSpPr>
        <p:spPr bwMode="auto">
          <a:xfrm>
            <a:off x="1565598" y="3128963"/>
            <a:ext cx="3181350" cy="3221038"/>
          </a:xfrm>
          <a:custGeom>
            <a:avLst/>
            <a:gdLst>
              <a:gd name="T0" fmla="*/ 608013 w 4008"/>
              <a:gd name="T1" fmla="*/ 379506 h 4057"/>
              <a:gd name="T2" fmla="*/ 769938 w 4008"/>
              <a:gd name="T3" fmla="*/ 285027 h 4057"/>
              <a:gd name="T4" fmla="*/ 954088 w 4008"/>
              <a:gd name="T5" fmla="*/ 159583 h 4057"/>
              <a:gd name="T6" fmla="*/ 1132681 w 4008"/>
              <a:gd name="T7" fmla="*/ 114328 h 4057"/>
              <a:gd name="T8" fmla="*/ 1334294 w 4008"/>
              <a:gd name="T9" fmla="*/ 46049 h 4057"/>
              <a:gd name="T10" fmla="*/ 1520031 w 4008"/>
              <a:gd name="T11" fmla="*/ 26994 h 4057"/>
              <a:gd name="T12" fmla="*/ 1730375 w 4008"/>
              <a:gd name="T13" fmla="*/ 42079 h 4057"/>
              <a:gd name="T14" fmla="*/ 1916906 w 4008"/>
              <a:gd name="T15" fmla="*/ 42079 h 4057"/>
              <a:gd name="T16" fmla="*/ 2123281 w 4008"/>
              <a:gd name="T17" fmla="*/ 156407 h 4057"/>
              <a:gd name="T18" fmla="*/ 2301875 w 4008"/>
              <a:gd name="T19" fmla="*/ 180226 h 4057"/>
              <a:gd name="T20" fmla="*/ 2414588 w 4008"/>
              <a:gd name="T21" fmla="*/ 412058 h 4057"/>
              <a:gd name="T22" fmla="*/ 2634456 w 4008"/>
              <a:gd name="T23" fmla="*/ 400149 h 4057"/>
              <a:gd name="T24" fmla="*/ 2759869 w 4008"/>
              <a:gd name="T25" fmla="*/ 610544 h 4057"/>
              <a:gd name="T26" fmla="*/ 2907506 w 4008"/>
              <a:gd name="T27" fmla="*/ 714551 h 4057"/>
              <a:gd name="T28" fmla="*/ 3000375 w 4008"/>
              <a:gd name="T29" fmla="*/ 963850 h 4057"/>
              <a:gd name="T30" fmla="*/ 3096419 w 4008"/>
              <a:gd name="T31" fmla="*/ 1116288 h 4057"/>
              <a:gd name="T32" fmla="*/ 3110706 w 4008"/>
              <a:gd name="T33" fmla="*/ 1311598 h 4057"/>
              <a:gd name="T34" fmla="*/ 3175000 w 4008"/>
              <a:gd name="T35" fmla="*/ 1483885 h 4057"/>
              <a:gd name="T36" fmla="*/ 3131344 w 4008"/>
              <a:gd name="T37" fmla="*/ 1734772 h 4057"/>
              <a:gd name="T38" fmla="*/ 3151981 w 4008"/>
              <a:gd name="T39" fmla="*/ 1918967 h 4057"/>
              <a:gd name="T40" fmla="*/ 3044031 w 4008"/>
              <a:gd name="T41" fmla="*/ 2143654 h 4057"/>
              <a:gd name="T42" fmla="*/ 3005138 w 4008"/>
              <a:gd name="T43" fmla="*/ 2324673 h 4057"/>
              <a:gd name="T44" fmla="*/ 2866231 w 4008"/>
              <a:gd name="T45" fmla="*/ 2496959 h 4057"/>
              <a:gd name="T46" fmla="*/ 2770188 w 4008"/>
              <a:gd name="T47" fmla="*/ 2657337 h 4057"/>
              <a:gd name="T48" fmla="*/ 2597944 w 4008"/>
              <a:gd name="T49" fmla="*/ 2821683 h 4057"/>
              <a:gd name="T50" fmla="*/ 2463006 w 4008"/>
              <a:gd name="T51" fmla="*/ 2949509 h 4057"/>
              <a:gd name="T52" fmla="*/ 2242344 w 4008"/>
              <a:gd name="T53" fmla="*/ 3024139 h 4057"/>
              <a:gd name="T54" fmla="*/ 2105819 w 4008"/>
              <a:gd name="T55" fmla="*/ 3135292 h 4057"/>
              <a:gd name="T56" fmla="*/ 1847056 w 4008"/>
              <a:gd name="T57" fmla="*/ 3032873 h 4057"/>
              <a:gd name="T58" fmla="*/ 1742281 w 4008"/>
              <a:gd name="T59" fmla="*/ 3218656 h 4057"/>
              <a:gd name="T60" fmla="*/ 1648619 w 4008"/>
              <a:gd name="T61" fmla="*/ 3053515 h 4057"/>
              <a:gd name="T62" fmla="*/ 1415256 w 4008"/>
              <a:gd name="T63" fmla="*/ 3200395 h 4057"/>
              <a:gd name="T64" fmla="*/ 1250950 w 4008"/>
              <a:gd name="T65" fmla="*/ 3125765 h 4057"/>
              <a:gd name="T66" fmla="*/ 1016000 w 4008"/>
              <a:gd name="T67" fmla="*/ 3083685 h 4057"/>
              <a:gd name="T68" fmla="*/ 865981 w 4008"/>
              <a:gd name="T69" fmla="*/ 2979678 h 4057"/>
              <a:gd name="T70" fmla="*/ 644525 w 4008"/>
              <a:gd name="T71" fmla="*/ 2872496 h 4057"/>
              <a:gd name="T72" fmla="*/ 550069 w 4008"/>
              <a:gd name="T73" fmla="*/ 2715295 h 4057"/>
              <a:gd name="T74" fmla="*/ 350838 w 4008"/>
              <a:gd name="T75" fmla="*/ 2582706 h 4057"/>
              <a:gd name="T76" fmla="*/ 359569 w 4008"/>
              <a:gd name="T77" fmla="*/ 2361195 h 4057"/>
              <a:gd name="T78" fmla="*/ 130175 w 4008"/>
              <a:gd name="T79" fmla="*/ 2211933 h 4057"/>
              <a:gd name="T80" fmla="*/ 203994 w 4008"/>
              <a:gd name="T81" fmla="*/ 2005507 h 4057"/>
              <a:gd name="T82" fmla="*/ 22225 w 4008"/>
              <a:gd name="T83" fmla="*/ 1819724 h 4057"/>
              <a:gd name="T84" fmla="*/ 141288 w 4008"/>
              <a:gd name="T85" fmla="*/ 1633940 h 4057"/>
              <a:gd name="T86" fmla="*/ 12700 w 4008"/>
              <a:gd name="T87" fmla="*/ 1415605 h 4057"/>
              <a:gd name="T88" fmla="*/ 82550 w 4008"/>
              <a:gd name="T89" fmla="*/ 1248083 h 4057"/>
              <a:gd name="T90" fmla="*/ 121444 w 4008"/>
              <a:gd name="T91" fmla="*/ 1028954 h 4057"/>
              <a:gd name="T92" fmla="*/ 223838 w 4008"/>
              <a:gd name="T93" fmla="*/ 873340 h 4057"/>
              <a:gd name="T94" fmla="*/ 307181 w 4008"/>
              <a:gd name="T95" fmla="*/ 674854 h 4057"/>
              <a:gd name="T96" fmla="*/ 430213 w 4008"/>
              <a:gd name="T97" fmla="*/ 535119 h 4057"/>
              <a:gd name="T98" fmla="*/ 1311275 w 4008"/>
              <a:gd name="T99" fmla="*/ 1560103 h 4057"/>
              <a:gd name="T100" fmla="*/ 1430338 w 4008"/>
              <a:gd name="T101" fmla="*/ 1826869 h 4057"/>
              <a:gd name="T102" fmla="*/ 1727994 w 4008"/>
              <a:gd name="T103" fmla="*/ 1855451 h 4057"/>
              <a:gd name="T104" fmla="*/ 1897063 w 4008"/>
              <a:gd name="T105" fmla="*/ 1618061 h 4057"/>
              <a:gd name="T106" fmla="*/ 1778000 w 4008"/>
              <a:gd name="T107" fmla="*/ 1350502 h 4057"/>
              <a:gd name="T108" fmla="*/ 1480344 w 4008"/>
              <a:gd name="T109" fmla="*/ 1321920 h 4057"/>
              <a:gd name="T110" fmla="*/ 1847850 w 4008"/>
              <a:gd name="T111" fmla="*/ 1978513 h 4057"/>
              <a:gd name="T112" fmla="*/ 2281238 w 4008"/>
              <a:gd name="T113" fmla="*/ 2134126 h 4057"/>
              <a:gd name="T114" fmla="*/ 2025650 w 4008"/>
              <a:gd name="T115" fmla="*/ 1392581 h 4057"/>
              <a:gd name="T116" fmla="*/ 2131219 w 4008"/>
              <a:gd name="T117" fmla="*/ 905892 h 4057"/>
              <a:gd name="T118" fmla="*/ 1184275 w 4008"/>
              <a:gd name="T119" fmla="*/ 1772881 h 4057"/>
              <a:gd name="T120" fmla="*/ 1093788 w 4008"/>
              <a:gd name="T121" fmla="*/ 2288152 h 4057"/>
              <a:gd name="T122" fmla="*/ 1257300 w 4008"/>
              <a:gd name="T123" fmla="*/ 792358 h 40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008"/>
              <a:gd name="T187" fmla="*/ 0 h 4057"/>
              <a:gd name="T188" fmla="*/ 4008 w 4008"/>
              <a:gd name="T189" fmla="*/ 4057 h 40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008" h="4057">
                <a:moveTo>
                  <a:pt x="562" y="683"/>
                </a:moveTo>
                <a:lnTo>
                  <a:pt x="659" y="746"/>
                </a:lnTo>
                <a:lnTo>
                  <a:pt x="667" y="752"/>
                </a:lnTo>
                <a:lnTo>
                  <a:pt x="673" y="759"/>
                </a:lnTo>
                <a:lnTo>
                  <a:pt x="678" y="765"/>
                </a:lnTo>
                <a:lnTo>
                  <a:pt x="683" y="773"/>
                </a:lnTo>
                <a:lnTo>
                  <a:pt x="721" y="733"/>
                </a:lnTo>
                <a:lnTo>
                  <a:pt x="761" y="696"/>
                </a:lnTo>
                <a:lnTo>
                  <a:pt x="801" y="659"/>
                </a:lnTo>
                <a:lnTo>
                  <a:pt x="843" y="622"/>
                </a:lnTo>
                <a:lnTo>
                  <a:pt x="778" y="532"/>
                </a:lnTo>
                <a:lnTo>
                  <a:pt x="774" y="526"/>
                </a:lnTo>
                <a:lnTo>
                  <a:pt x="771" y="520"/>
                </a:lnTo>
                <a:lnTo>
                  <a:pt x="769" y="513"/>
                </a:lnTo>
                <a:lnTo>
                  <a:pt x="767" y="506"/>
                </a:lnTo>
                <a:lnTo>
                  <a:pt x="766" y="498"/>
                </a:lnTo>
                <a:lnTo>
                  <a:pt x="765" y="491"/>
                </a:lnTo>
                <a:lnTo>
                  <a:pt x="765" y="485"/>
                </a:lnTo>
                <a:lnTo>
                  <a:pt x="766" y="478"/>
                </a:lnTo>
                <a:lnTo>
                  <a:pt x="767" y="471"/>
                </a:lnTo>
                <a:lnTo>
                  <a:pt x="769" y="464"/>
                </a:lnTo>
                <a:lnTo>
                  <a:pt x="772" y="458"/>
                </a:lnTo>
                <a:lnTo>
                  <a:pt x="775" y="452"/>
                </a:lnTo>
                <a:lnTo>
                  <a:pt x="779" y="446"/>
                </a:lnTo>
                <a:lnTo>
                  <a:pt x="784" y="441"/>
                </a:lnTo>
                <a:lnTo>
                  <a:pt x="789" y="435"/>
                </a:lnTo>
                <a:lnTo>
                  <a:pt x="795" y="430"/>
                </a:lnTo>
                <a:lnTo>
                  <a:pt x="890" y="362"/>
                </a:lnTo>
                <a:lnTo>
                  <a:pt x="896" y="358"/>
                </a:lnTo>
                <a:lnTo>
                  <a:pt x="902" y="355"/>
                </a:lnTo>
                <a:lnTo>
                  <a:pt x="909" y="352"/>
                </a:lnTo>
                <a:lnTo>
                  <a:pt x="916" y="351"/>
                </a:lnTo>
                <a:lnTo>
                  <a:pt x="922" y="349"/>
                </a:lnTo>
                <a:lnTo>
                  <a:pt x="929" y="349"/>
                </a:lnTo>
                <a:lnTo>
                  <a:pt x="936" y="349"/>
                </a:lnTo>
                <a:lnTo>
                  <a:pt x="943" y="350"/>
                </a:lnTo>
                <a:lnTo>
                  <a:pt x="951" y="351"/>
                </a:lnTo>
                <a:lnTo>
                  <a:pt x="957" y="353"/>
                </a:lnTo>
                <a:lnTo>
                  <a:pt x="964" y="356"/>
                </a:lnTo>
                <a:lnTo>
                  <a:pt x="970" y="359"/>
                </a:lnTo>
                <a:lnTo>
                  <a:pt x="976" y="363"/>
                </a:lnTo>
                <a:lnTo>
                  <a:pt x="981" y="368"/>
                </a:lnTo>
                <a:lnTo>
                  <a:pt x="986" y="374"/>
                </a:lnTo>
                <a:lnTo>
                  <a:pt x="991" y="380"/>
                </a:lnTo>
                <a:lnTo>
                  <a:pt x="1056" y="470"/>
                </a:lnTo>
                <a:lnTo>
                  <a:pt x="1103" y="442"/>
                </a:lnTo>
                <a:lnTo>
                  <a:pt x="1150" y="416"/>
                </a:lnTo>
                <a:lnTo>
                  <a:pt x="1197" y="391"/>
                </a:lnTo>
                <a:lnTo>
                  <a:pt x="1246" y="367"/>
                </a:lnTo>
                <a:lnTo>
                  <a:pt x="1198" y="270"/>
                </a:lnTo>
                <a:lnTo>
                  <a:pt x="1196" y="263"/>
                </a:lnTo>
                <a:lnTo>
                  <a:pt x="1194" y="256"/>
                </a:lnTo>
                <a:lnTo>
                  <a:pt x="1192" y="249"/>
                </a:lnTo>
                <a:lnTo>
                  <a:pt x="1192" y="241"/>
                </a:lnTo>
                <a:lnTo>
                  <a:pt x="1192" y="234"/>
                </a:lnTo>
                <a:lnTo>
                  <a:pt x="1192" y="227"/>
                </a:lnTo>
                <a:lnTo>
                  <a:pt x="1194" y="220"/>
                </a:lnTo>
                <a:lnTo>
                  <a:pt x="1196" y="214"/>
                </a:lnTo>
                <a:lnTo>
                  <a:pt x="1198" y="207"/>
                </a:lnTo>
                <a:lnTo>
                  <a:pt x="1202" y="201"/>
                </a:lnTo>
                <a:lnTo>
                  <a:pt x="1206" y="195"/>
                </a:lnTo>
                <a:lnTo>
                  <a:pt x="1211" y="190"/>
                </a:lnTo>
                <a:lnTo>
                  <a:pt x="1215" y="185"/>
                </a:lnTo>
                <a:lnTo>
                  <a:pt x="1221" y="179"/>
                </a:lnTo>
                <a:lnTo>
                  <a:pt x="1227" y="175"/>
                </a:lnTo>
                <a:lnTo>
                  <a:pt x="1233" y="172"/>
                </a:lnTo>
                <a:lnTo>
                  <a:pt x="1338" y="123"/>
                </a:lnTo>
                <a:lnTo>
                  <a:pt x="1345" y="120"/>
                </a:lnTo>
                <a:lnTo>
                  <a:pt x="1352" y="117"/>
                </a:lnTo>
                <a:lnTo>
                  <a:pt x="1359" y="115"/>
                </a:lnTo>
                <a:lnTo>
                  <a:pt x="1366" y="115"/>
                </a:lnTo>
                <a:lnTo>
                  <a:pt x="1373" y="115"/>
                </a:lnTo>
                <a:lnTo>
                  <a:pt x="1380" y="115"/>
                </a:lnTo>
                <a:lnTo>
                  <a:pt x="1387" y="117"/>
                </a:lnTo>
                <a:lnTo>
                  <a:pt x="1394" y="120"/>
                </a:lnTo>
                <a:lnTo>
                  <a:pt x="1401" y="122"/>
                </a:lnTo>
                <a:lnTo>
                  <a:pt x="1407" y="126"/>
                </a:lnTo>
                <a:lnTo>
                  <a:pt x="1412" y="129"/>
                </a:lnTo>
                <a:lnTo>
                  <a:pt x="1418" y="134"/>
                </a:lnTo>
                <a:lnTo>
                  <a:pt x="1423" y="139"/>
                </a:lnTo>
                <a:lnTo>
                  <a:pt x="1427" y="144"/>
                </a:lnTo>
                <a:lnTo>
                  <a:pt x="1432" y="150"/>
                </a:lnTo>
                <a:lnTo>
                  <a:pt x="1435" y="156"/>
                </a:lnTo>
                <a:lnTo>
                  <a:pt x="1485" y="262"/>
                </a:lnTo>
                <a:lnTo>
                  <a:pt x="1488" y="269"/>
                </a:lnTo>
                <a:lnTo>
                  <a:pt x="1490" y="276"/>
                </a:lnTo>
                <a:lnTo>
                  <a:pt x="1542" y="262"/>
                </a:lnTo>
                <a:lnTo>
                  <a:pt x="1594" y="249"/>
                </a:lnTo>
                <a:lnTo>
                  <a:pt x="1645" y="237"/>
                </a:lnTo>
                <a:lnTo>
                  <a:pt x="1697" y="227"/>
                </a:lnTo>
                <a:lnTo>
                  <a:pt x="1670" y="118"/>
                </a:lnTo>
                <a:lnTo>
                  <a:pt x="1668" y="111"/>
                </a:lnTo>
                <a:lnTo>
                  <a:pt x="1668" y="104"/>
                </a:lnTo>
                <a:lnTo>
                  <a:pt x="1668" y="97"/>
                </a:lnTo>
                <a:lnTo>
                  <a:pt x="1668" y="90"/>
                </a:lnTo>
                <a:lnTo>
                  <a:pt x="1670" y="83"/>
                </a:lnTo>
                <a:lnTo>
                  <a:pt x="1672" y="76"/>
                </a:lnTo>
                <a:lnTo>
                  <a:pt x="1674" y="70"/>
                </a:lnTo>
                <a:lnTo>
                  <a:pt x="1678" y="64"/>
                </a:lnTo>
                <a:lnTo>
                  <a:pt x="1681" y="58"/>
                </a:lnTo>
                <a:lnTo>
                  <a:pt x="1686" y="52"/>
                </a:lnTo>
                <a:lnTo>
                  <a:pt x="1691" y="47"/>
                </a:lnTo>
                <a:lnTo>
                  <a:pt x="1696" y="42"/>
                </a:lnTo>
                <a:lnTo>
                  <a:pt x="1702" y="38"/>
                </a:lnTo>
                <a:lnTo>
                  <a:pt x="1708" y="35"/>
                </a:lnTo>
                <a:lnTo>
                  <a:pt x="1716" y="32"/>
                </a:lnTo>
                <a:lnTo>
                  <a:pt x="1723" y="30"/>
                </a:lnTo>
                <a:lnTo>
                  <a:pt x="1834" y="2"/>
                </a:lnTo>
                <a:lnTo>
                  <a:pt x="1843" y="0"/>
                </a:lnTo>
                <a:lnTo>
                  <a:pt x="1850" y="0"/>
                </a:lnTo>
                <a:lnTo>
                  <a:pt x="1857" y="0"/>
                </a:lnTo>
                <a:lnTo>
                  <a:pt x="1864" y="0"/>
                </a:lnTo>
                <a:lnTo>
                  <a:pt x="1871" y="2"/>
                </a:lnTo>
                <a:lnTo>
                  <a:pt x="1877" y="4"/>
                </a:lnTo>
                <a:lnTo>
                  <a:pt x="1884" y="6"/>
                </a:lnTo>
                <a:lnTo>
                  <a:pt x="1890" y="10"/>
                </a:lnTo>
                <a:lnTo>
                  <a:pt x="1895" y="14"/>
                </a:lnTo>
                <a:lnTo>
                  <a:pt x="1901" y="18"/>
                </a:lnTo>
                <a:lnTo>
                  <a:pt x="1907" y="23"/>
                </a:lnTo>
                <a:lnTo>
                  <a:pt x="1911" y="28"/>
                </a:lnTo>
                <a:lnTo>
                  <a:pt x="1915" y="34"/>
                </a:lnTo>
                <a:lnTo>
                  <a:pt x="1919" y="40"/>
                </a:lnTo>
                <a:lnTo>
                  <a:pt x="1921" y="47"/>
                </a:lnTo>
                <a:lnTo>
                  <a:pt x="1924" y="54"/>
                </a:lnTo>
                <a:lnTo>
                  <a:pt x="1952" y="166"/>
                </a:lnTo>
                <a:lnTo>
                  <a:pt x="1953" y="175"/>
                </a:lnTo>
                <a:lnTo>
                  <a:pt x="1954" y="185"/>
                </a:lnTo>
                <a:lnTo>
                  <a:pt x="1954" y="193"/>
                </a:lnTo>
                <a:lnTo>
                  <a:pt x="1952" y="202"/>
                </a:lnTo>
                <a:lnTo>
                  <a:pt x="2003" y="201"/>
                </a:lnTo>
                <a:lnTo>
                  <a:pt x="2054" y="201"/>
                </a:lnTo>
                <a:lnTo>
                  <a:pt x="2105" y="203"/>
                </a:lnTo>
                <a:lnTo>
                  <a:pt x="2155" y="207"/>
                </a:lnTo>
                <a:lnTo>
                  <a:pt x="2155" y="198"/>
                </a:lnTo>
                <a:lnTo>
                  <a:pt x="2157" y="189"/>
                </a:lnTo>
                <a:lnTo>
                  <a:pt x="2174" y="74"/>
                </a:lnTo>
                <a:lnTo>
                  <a:pt x="2175" y="67"/>
                </a:lnTo>
                <a:lnTo>
                  <a:pt x="2177" y="60"/>
                </a:lnTo>
                <a:lnTo>
                  <a:pt x="2180" y="53"/>
                </a:lnTo>
                <a:lnTo>
                  <a:pt x="2183" y="47"/>
                </a:lnTo>
                <a:lnTo>
                  <a:pt x="2187" y="41"/>
                </a:lnTo>
                <a:lnTo>
                  <a:pt x="2192" y="36"/>
                </a:lnTo>
                <a:lnTo>
                  <a:pt x="2197" y="31"/>
                </a:lnTo>
                <a:lnTo>
                  <a:pt x="2202" y="26"/>
                </a:lnTo>
                <a:lnTo>
                  <a:pt x="2208" y="23"/>
                </a:lnTo>
                <a:lnTo>
                  <a:pt x="2214" y="19"/>
                </a:lnTo>
                <a:lnTo>
                  <a:pt x="2221" y="17"/>
                </a:lnTo>
                <a:lnTo>
                  <a:pt x="2228" y="15"/>
                </a:lnTo>
                <a:lnTo>
                  <a:pt x="2235" y="13"/>
                </a:lnTo>
                <a:lnTo>
                  <a:pt x="2242" y="12"/>
                </a:lnTo>
                <a:lnTo>
                  <a:pt x="2249" y="12"/>
                </a:lnTo>
                <a:lnTo>
                  <a:pt x="2256" y="13"/>
                </a:lnTo>
                <a:lnTo>
                  <a:pt x="2371" y="30"/>
                </a:lnTo>
                <a:lnTo>
                  <a:pt x="2378" y="32"/>
                </a:lnTo>
                <a:lnTo>
                  <a:pt x="2385" y="34"/>
                </a:lnTo>
                <a:lnTo>
                  <a:pt x="2392" y="36"/>
                </a:lnTo>
                <a:lnTo>
                  <a:pt x="2398" y="40"/>
                </a:lnTo>
                <a:lnTo>
                  <a:pt x="2404" y="44"/>
                </a:lnTo>
                <a:lnTo>
                  <a:pt x="2409" y="48"/>
                </a:lnTo>
                <a:lnTo>
                  <a:pt x="2415" y="53"/>
                </a:lnTo>
                <a:lnTo>
                  <a:pt x="2419" y="59"/>
                </a:lnTo>
                <a:lnTo>
                  <a:pt x="2423" y="65"/>
                </a:lnTo>
                <a:lnTo>
                  <a:pt x="2426" y="71"/>
                </a:lnTo>
                <a:lnTo>
                  <a:pt x="2429" y="78"/>
                </a:lnTo>
                <a:lnTo>
                  <a:pt x="2431" y="84"/>
                </a:lnTo>
                <a:lnTo>
                  <a:pt x="2433" y="91"/>
                </a:lnTo>
                <a:lnTo>
                  <a:pt x="2433" y="98"/>
                </a:lnTo>
                <a:lnTo>
                  <a:pt x="2433" y="105"/>
                </a:lnTo>
                <a:lnTo>
                  <a:pt x="2433" y="113"/>
                </a:lnTo>
                <a:lnTo>
                  <a:pt x="2416" y="228"/>
                </a:lnTo>
                <a:lnTo>
                  <a:pt x="2414" y="236"/>
                </a:lnTo>
                <a:lnTo>
                  <a:pt x="2410" y="245"/>
                </a:lnTo>
                <a:lnTo>
                  <a:pt x="2464" y="258"/>
                </a:lnTo>
                <a:lnTo>
                  <a:pt x="2518" y="273"/>
                </a:lnTo>
                <a:lnTo>
                  <a:pt x="2571" y="289"/>
                </a:lnTo>
                <a:lnTo>
                  <a:pt x="2624" y="306"/>
                </a:lnTo>
                <a:lnTo>
                  <a:pt x="2626" y="301"/>
                </a:lnTo>
                <a:lnTo>
                  <a:pt x="2675" y="197"/>
                </a:lnTo>
                <a:lnTo>
                  <a:pt x="2678" y="190"/>
                </a:lnTo>
                <a:lnTo>
                  <a:pt x="2682" y="184"/>
                </a:lnTo>
                <a:lnTo>
                  <a:pt x="2687" y="178"/>
                </a:lnTo>
                <a:lnTo>
                  <a:pt x="2692" y="173"/>
                </a:lnTo>
                <a:lnTo>
                  <a:pt x="2697" y="168"/>
                </a:lnTo>
                <a:lnTo>
                  <a:pt x="2703" y="165"/>
                </a:lnTo>
                <a:lnTo>
                  <a:pt x="2709" y="161"/>
                </a:lnTo>
                <a:lnTo>
                  <a:pt x="2715" y="159"/>
                </a:lnTo>
                <a:lnTo>
                  <a:pt x="2722" y="157"/>
                </a:lnTo>
                <a:lnTo>
                  <a:pt x="2730" y="155"/>
                </a:lnTo>
                <a:lnTo>
                  <a:pt x="2736" y="154"/>
                </a:lnTo>
                <a:lnTo>
                  <a:pt x="2743" y="154"/>
                </a:lnTo>
                <a:lnTo>
                  <a:pt x="2750" y="155"/>
                </a:lnTo>
                <a:lnTo>
                  <a:pt x="2757" y="156"/>
                </a:lnTo>
                <a:lnTo>
                  <a:pt x="2764" y="158"/>
                </a:lnTo>
                <a:lnTo>
                  <a:pt x="2771" y="161"/>
                </a:lnTo>
                <a:lnTo>
                  <a:pt x="2877" y="210"/>
                </a:lnTo>
                <a:lnTo>
                  <a:pt x="2883" y="213"/>
                </a:lnTo>
                <a:lnTo>
                  <a:pt x="2889" y="217"/>
                </a:lnTo>
                <a:lnTo>
                  <a:pt x="2895" y="222"/>
                </a:lnTo>
                <a:lnTo>
                  <a:pt x="2900" y="227"/>
                </a:lnTo>
                <a:lnTo>
                  <a:pt x="2904" y="232"/>
                </a:lnTo>
                <a:lnTo>
                  <a:pt x="2908" y="238"/>
                </a:lnTo>
                <a:lnTo>
                  <a:pt x="2911" y="244"/>
                </a:lnTo>
                <a:lnTo>
                  <a:pt x="2914" y="251"/>
                </a:lnTo>
                <a:lnTo>
                  <a:pt x="2916" y="258"/>
                </a:lnTo>
                <a:lnTo>
                  <a:pt x="2917" y="265"/>
                </a:lnTo>
                <a:lnTo>
                  <a:pt x="2918" y="272"/>
                </a:lnTo>
                <a:lnTo>
                  <a:pt x="2918" y="278"/>
                </a:lnTo>
                <a:lnTo>
                  <a:pt x="2918" y="285"/>
                </a:lnTo>
                <a:lnTo>
                  <a:pt x="2916" y="292"/>
                </a:lnTo>
                <a:lnTo>
                  <a:pt x="2914" y="299"/>
                </a:lnTo>
                <a:lnTo>
                  <a:pt x="2912" y="306"/>
                </a:lnTo>
                <a:lnTo>
                  <a:pt x="2863" y="412"/>
                </a:lnTo>
                <a:lnTo>
                  <a:pt x="2908" y="438"/>
                </a:lnTo>
                <a:lnTo>
                  <a:pt x="2954" y="464"/>
                </a:lnTo>
                <a:lnTo>
                  <a:pt x="2998" y="491"/>
                </a:lnTo>
                <a:lnTo>
                  <a:pt x="3041" y="520"/>
                </a:lnTo>
                <a:lnTo>
                  <a:pt x="3042" y="519"/>
                </a:lnTo>
                <a:lnTo>
                  <a:pt x="3116" y="429"/>
                </a:lnTo>
                <a:lnTo>
                  <a:pt x="3121" y="424"/>
                </a:lnTo>
                <a:lnTo>
                  <a:pt x="3127" y="419"/>
                </a:lnTo>
                <a:lnTo>
                  <a:pt x="3132" y="415"/>
                </a:lnTo>
                <a:lnTo>
                  <a:pt x="3138" y="411"/>
                </a:lnTo>
                <a:lnTo>
                  <a:pt x="3145" y="408"/>
                </a:lnTo>
                <a:lnTo>
                  <a:pt x="3151" y="406"/>
                </a:lnTo>
                <a:lnTo>
                  <a:pt x="3158" y="404"/>
                </a:lnTo>
                <a:lnTo>
                  <a:pt x="3165" y="403"/>
                </a:lnTo>
                <a:lnTo>
                  <a:pt x="3172" y="403"/>
                </a:lnTo>
                <a:lnTo>
                  <a:pt x="3179" y="403"/>
                </a:lnTo>
                <a:lnTo>
                  <a:pt x="3186" y="404"/>
                </a:lnTo>
                <a:lnTo>
                  <a:pt x="3193" y="406"/>
                </a:lnTo>
                <a:lnTo>
                  <a:pt x="3200" y="408"/>
                </a:lnTo>
                <a:lnTo>
                  <a:pt x="3206" y="411"/>
                </a:lnTo>
                <a:lnTo>
                  <a:pt x="3212" y="415"/>
                </a:lnTo>
                <a:lnTo>
                  <a:pt x="3218" y="419"/>
                </a:lnTo>
                <a:lnTo>
                  <a:pt x="3309" y="492"/>
                </a:lnTo>
                <a:lnTo>
                  <a:pt x="3314" y="497"/>
                </a:lnTo>
                <a:lnTo>
                  <a:pt x="3319" y="504"/>
                </a:lnTo>
                <a:lnTo>
                  <a:pt x="3323" y="509"/>
                </a:lnTo>
                <a:lnTo>
                  <a:pt x="3327" y="515"/>
                </a:lnTo>
                <a:lnTo>
                  <a:pt x="3330" y="522"/>
                </a:lnTo>
                <a:lnTo>
                  <a:pt x="3332" y="528"/>
                </a:lnTo>
                <a:lnTo>
                  <a:pt x="3334" y="535"/>
                </a:lnTo>
                <a:lnTo>
                  <a:pt x="3335" y="542"/>
                </a:lnTo>
                <a:lnTo>
                  <a:pt x="3335" y="549"/>
                </a:lnTo>
                <a:lnTo>
                  <a:pt x="3335" y="556"/>
                </a:lnTo>
                <a:lnTo>
                  <a:pt x="3334" y="562"/>
                </a:lnTo>
                <a:lnTo>
                  <a:pt x="3332" y="570"/>
                </a:lnTo>
                <a:lnTo>
                  <a:pt x="3330" y="577"/>
                </a:lnTo>
                <a:lnTo>
                  <a:pt x="3327" y="583"/>
                </a:lnTo>
                <a:lnTo>
                  <a:pt x="3323" y="589"/>
                </a:lnTo>
                <a:lnTo>
                  <a:pt x="3319" y="595"/>
                </a:lnTo>
                <a:lnTo>
                  <a:pt x="3246" y="683"/>
                </a:lnTo>
                <a:lnTo>
                  <a:pt x="3284" y="720"/>
                </a:lnTo>
                <a:lnTo>
                  <a:pt x="3321" y="757"/>
                </a:lnTo>
                <a:lnTo>
                  <a:pt x="3356" y="795"/>
                </a:lnTo>
                <a:lnTo>
                  <a:pt x="3392" y="835"/>
                </a:lnTo>
                <a:lnTo>
                  <a:pt x="3477" y="769"/>
                </a:lnTo>
                <a:lnTo>
                  <a:pt x="3484" y="765"/>
                </a:lnTo>
                <a:lnTo>
                  <a:pt x="3490" y="761"/>
                </a:lnTo>
                <a:lnTo>
                  <a:pt x="3497" y="759"/>
                </a:lnTo>
                <a:lnTo>
                  <a:pt x="3504" y="756"/>
                </a:lnTo>
                <a:lnTo>
                  <a:pt x="3511" y="755"/>
                </a:lnTo>
                <a:lnTo>
                  <a:pt x="3518" y="753"/>
                </a:lnTo>
                <a:lnTo>
                  <a:pt x="3525" y="753"/>
                </a:lnTo>
                <a:lnTo>
                  <a:pt x="3531" y="755"/>
                </a:lnTo>
                <a:lnTo>
                  <a:pt x="3538" y="756"/>
                </a:lnTo>
                <a:lnTo>
                  <a:pt x="3545" y="758"/>
                </a:lnTo>
                <a:lnTo>
                  <a:pt x="3551" y="760"/>
                </a:lnTo>
                <a:lnTo>
                  <a:pt x="3559" y="763"/>
                </a:lnTo>
                <a:lnTo>
                  <a:pt x="3564" y="767"/>
                </a:lnTo>
                <a:lnTo>
                  <a:pt x="3570" y="772"/>
                </a:lnTo>
                <a:lnTo>
                  <a:pt x="3575" y="777"/>
                </a:lnTo>
                <a:lnTo>
                  <a:pt x="3580" y="782"/>
                </a:lnTo>
                <a:lnTo>
                  <a:pt x="3651" y="874"/>
                </a:lnTo>
                <a:lnTo>
                  <a:pt x="3655" y="880"/>
                </a:lnTo>
                <a:lnTo>
                  <a:pt x="3658" y="887"/>
                </a:lnTo>
                <a:lnTo>
                  <a:pt x="3661" y="894"/>
                </a:lnTo>
                <a:lnTo>
                  <a:pt x="3663" y="900"/>
                </a:lnTo>
                <a:lnTo>
                  <a:pt x="3665" y="907"/>
                </a:lnTo>
                <a:lnTo>
                  <a:pt x="3665" y="914"/>
                </a:lnTo>
                <a:lnTo>
                  <a:pt x="3666" y="921"/>
                </a:lnTo>
                <a:lnTo>
                  <a:pt x="3665" y="928"/>
                </a:lnTo>
                <a:lnTo>
                  <a:pt x="3664" y="934"/>
                </a:lnTo>
                <a:lnTo>
                  <a:pt x="3662" y="941"/>
                </a:lnTo>
                <a:lnTo>
                  <a:pt x="3659" y="949"/>
                </a:lnTo>
                <a:lnTo>
                  <a:pt x="3656" y="955"/>
                </a:lnTo>
                <a:lnTo>
                  <a:pt x="3653" y="961"/>
                </a:lnTo>
                <a:lnTo>
                  <a:pt x="3648" y="966"/>
                </a:lnTo>
                <a:lnTo>
                  <a:pt x="3643" y="971"/>
                </a:lnTo>
                <a:lnTo>
                  <a:pt x="3638" y="976"/>
                </a:lnTo>
                <a:lnTo>
                  <a:pt x="3548" y="1045"/>
                </a:lnTo>
                <a:lnTo>
                  <a:pt x="3579" y="1095"/>
                </a:lnTo>
                <a:lnTo>
                  <a:pt x="3607" y="1145"/>
                </a:lnTo>
                <a:lnTo>
                  <a:pt x="3635" y="1195"/>
                </a:lnTo>
                <a:lnTo>
                  <a:pt x="3659" y="1247"/>
                </a:lnTo>
                <a:lnTo>
                  <a:pt x="3668" y="1244"/>
                </a:lnTo>
                <a:lnTo>
                  <a:pt x="3780" y="1214"/>
                </a:lnTo>
                <a:lnTo>
                  <a:pt x="3787" y="1213"/>
                </a:lnTo>
                <a:lnTo>
                  <a:pt x="3794" y="1212"/>
                </a:lnTo>
                <a:lnTo>
                  <a:pt x="3801" y="1212"/>
                </a:lnTo>
                <a:lnTo>
                  <a:pt x="3808" y="1212"/>
                </a:lnTo>
                <a:lnTo>
                  <a:pt x="3816" y="1214"/>
                </a:lnTo>
                <a:lnTo>
                  <a:pt x="3823" y="1215"/>
                </a:lnTo>
                <a:lnTo>
                  <a:pt x="3829" y="1218"/>
                </a:lnTo>
                <a:lnTo>
                  <a:pt x="3835" y="1221"/>
                </a:lnTo>
                <a:lnTo>
                  <a:pt x="3841" y="1225"/>
                </a:lnTo>
                <a:lnTo>
                  <a:pt x="3847" y="1229"/>
                </a:lnTo>
                <a:lnTo>
                  <a:pt x="3852" y="1234"/>
                </a:lnTo>
                <a:lnTo>
                  <a:pt x="3856" y="1239"/>
                </a:lnTo>
                <a:lnTo>
                  <a:pt x="3860" y="1245"/>
                </a:lnTo>
                <a:lnTo>
                  <a:pt x="3864" y="1251"/>
                </a:lnTo>
                <a:lnTo>
                  <a:pt x="3867" y="1258"/>
                </a:lnTo>
                <a:lnTo>
                  <a:pt x="3869" y="1266"/>
                </a:lnTo>
                <a:lnTo>
                  <a:pt x="3900" y="1377"/>
                </a:lnTo>
                <a:lnTo>
                  <a:pt x="3901" y="1384"/>
                </a:lnTo>
                <a:lnTo>
                  <a:pt x="3902" y="1392"/>
                </a:lnTo>
                <a:lnTo>
                  <a:pt x="3902" y="1399"/>
                </a:lnTo>
                <a:lnTo>
                  <a:pt x="3901" y="1406"/>
                </a:lnTo>
                <a:lnTo>
                  <a:pt x="3900" y="1413"/>
                </a:lnTo>
                <a:lnTo>
                  <a:pt x="3898" y="1420"/>
                </a:lnTo>
                <a:lnTo>
                  <a:pt x="3896" y="1426"/>
                </a:lnTo>
                <a:lnTo>
                  <a:pt x="3892" y="1432"/>
                </a:lnTo>
                <a:lnTo>
                  <a:pt x="3889" y="1438"/>
                </a:lnTo>
                <a:lnTo>
                  <a:pt x="3884" y="1444"/>
                </a:lnTo>
                <a:lnTo>
                  <a:pt x="3880" y="1449"/>
                </a:lnTo>
                <a:lnTo>
                  <a:pt x="3873" y="1453"/>
                </a:lnTo>
                <a:lnTo>
                  <a:pt x="3868" y="1458"/>
                </a:lnTo>
                <a:lnTo>
                  <a:pt x="3862" y="1462"/>
                </a:lnTo>
                <a:lnTo>
                  <a:pt x="3855" y="1465"/>
                </a:lnTo>
                <a:lnTo>
                  <a:pt x="3848" y="1467"/>
                </a:lnTo>
                <a:lnTo>
                  <a:pt x="3754" y="1492"/>
                </a:lnTo>
                <a:lnTo>
                  <a:pt x="3767" y="1536"/>
                </a:lnTo>
                <a:lnTo>
                  <a:pt x="3779" y="1580"/>
                </a:lnTo>
                <a:lnTo>
                  <a:pt x="3789" y="1624"/>
                </a:lnTo>
                <a:lnTo>
                  <a:pt x="3798" y="1669"/>
                </a:lnTo>
                <a:lnTo>
                  <a:pt x="3905" y="1653"/>
                </a:lnTo>
                <a:lnTo>
                  <a:pt x="3912" y="1652"/>
                </a:lnTo>
                <a:lnTo>
                  <a:pt x="3919" y="1652"/>
                </a:lnTo>
                <a:lnTo>
                  <a:pt x="3926" y="1652"/>
                </a:lnTo>
                <a:lnTo>
                  <a:pt x="3933" y="1654"/>
                </a:lnTo>
                <a:lnTo>
                  <a:pt x="3941" y="1656"/>
                </a:lnTo>
                <a:lnTo>
                  <a:pt x="3947" y="1658"/>
                </a:lnTo>
                <a:lnTo>
                  <a:pt x="3953" y="1662"/>
                </a:lnTo>
                <a:lnTo>
                  <a:pt x="3959" y="1665"/>
                </a:lnTo>
                <a:lnTo>
                  <a:pt x="3965" y="1670"/>
                </a:lnTo>
                <a:lnTo>
                  <a:pt x="3969" y="1674"/>
                </a:lnTo>
                <a:lnTo>
                  <a:pt x="3974" y="1680"/>
                </a:lnTo>
                <a:lnTo>
                  <a:pt x="3978" y="1685"/>
                </a:lnTo>
                <a:lnTo>
                  <a:pt x="3981" y="1692"/>
                </a:lnTo>
                <a:lnTo>
                  <a:pt x="3984" y="1698"/>
                </a:lnTo>
                <a:lnTo>
                  <a:pt x="3986" y="1705"/>
                </a:lnTo>
                <a:lnTo>
                  <a:pt x="3988" y="1713"/>
                </a:lnTo>
                <a:lnTo>
                  <a:pt x="4007" y="1827"/>
                </a:lnTo>
                <a:lnTo>
                  <a:pt x="4008" y="1834"/>
                </a:lnTo>
                <a:lnTo>
                  <a:pt x="4008" y="1842"/>
                </a:lnTo>
                <a:lnTo>
                  <a:pt x="4007" y="1850"/>
                </a:lnTo>
                <a:lnTo>
                  <a:pt x="4006" y="1856"/>
                </a:lnTo>
                <a:lnTo>
                  <a:pt x="4004" y="1863"/>
                </a:lnTo>
                <a:lnTo>
                  <a:pt x="4000" y="1869"/>
                </a:lnTo>
                <a:lnTo>
                  <a:pt x="3997" y="1876"/>
                </a:lnTo>
                <a:lnTo>
                  <a:pt x="3993" y="1881"/>
                </a:lnTo>
                <a:lnTo>
                  <a:pt x="3989" y="1887"/>
                </a:lnTo>
                <a:lnTo>
                  <a:pt x="3984" y="1892"/>
                </a:lnTo>
                <a:lnTo>
                  <a:pt x="3979" y="1896"/>
                </a:lnTo>
                <a:lnTo>
                  <a:pt x="3973" y="1901"/>
                </a:lnTo>
                <a:lnTo>
                  <a:pt x="3967" y="1905"/>
                </a:lnTo>
                <a:lnTo>
                  <a:pt x="3961" y="1907"/>
                </a:lnTo>
                <a:lnTo>
                  <a:pt x="3954" y="1910"/>
                </a:lnTo>
                <a:lnTo>
                  <a:pt x="3946" y="1911"/>
                </a:lnTo>
                <a:lnTo>
                  <a:pt x="3832" y="1929"/>
                </a:lnTo>
                <a:lnTo>
                  <a:pt x="3831" y="1929"/>
                </a:lnTo>
                <a:lnTo>
                  <a:pt x="3833" y="1990"/>
                </a:lnTo>
                <a:lnTo>
                  <a:pt x="3833" y="2052"/>
                </a:lnTo>
                <a:lnTo>
                  <a:pt x="3831" y="2113"/>
                </a:lnTo>
                <a:lnTo>
                  <a:pt x="3827" y="2174"/>
                </a:lnTo>
                <a:lnTo>
                  <a:pt x="3930" y="2182"/>
                </a:lnTo>
                <a:lnTo>
                  <a:pt x="3937" y="2183"/>
                </a:lnTo>
                <a:lnTo>
                  <a:pt x="3945" y="2185"/>
                </a:lnTo>
                <a:lnTo>
                  <a:pt x="3952" y="2187"/>
                </a:lnTo>
                <a:lnTo>
                  <a:pt x="3958" y="2190"/>
                </a:lnTo>
                <a:lnTo>
                  <a:pt x="3964" y="2194"/>
                </a:lnTo>
                <a:lnTo>
                  <a:pt x="3970" y="2198"/>
                </a:lnTo>
                <a:lnTo>
                  <a:pt x="3975" y="2203"/>
                </a:lnTo>
                <a:lnTo>
                  <a:pt x="3979" y="2208"/>
                </a:lnTo>
                <a:lnTo>
                  <a:pt x="3984" y="2213"/>
                </a:lnTo>
                <a:lnTo>
                  <a:pt x="3987" y="2220"/>
                </a:lnTo>
                <a:lnTo>
                  <a:pt x="3990" y="2226"/>
                </a:lnTo>
                <a:lnTo>
                  <a:pt x="3993" y="2233"/>
                </a:lnTo>
                <a:lnTo>
                  <a:pt x="3995" y="2239"/>
                </a:lnTo>
                <a:lnTo>
                  <a:pt x="3996" y="2246"/>
                </a:lnTo>
                <a:lnTo>
                  <a:pt x="3996" y="2253"/>
                </a:lnTo>
                <a:lnTo>
                  <a:pt x="3996" y="2261"/>
                </a:lnTo>
                <a:lnTo>
                  <a:pt x="3986" y="2377"/>
                </a:lnTo>
                <a:lnTo>
                  <a:pt x="3986" y="2384"/>
                </a:lnTo>
                <a:lnTo>
                  <a:pt x="3984" y="2391"/>
                </a:lnTo>
                <a:lnTo>
                  <a:pt x="3981" y="2398"/>
                </a:lnTo>
                <a:lnTo>
                  <a:pt x="3979" y="2404"/>
                </a:lnTo>
                <a:lnTo>
                  <a:pt x="3975" y="2411"/>
                </a:lnTo>
                <a:lnTo>
                  <a:pt x="3971" y="2417"/>
                </a:lnTo>
                <a:lnTo>
                  <a:pt x="3966" y="2422"/>
                </a:lnTo>
                <a:lnTo>
                  <a:pt x="3961" y="2426"/>
                </a:lnTo>
                <a:lnTo>
                  <a:pt x="3956" y="2431"/>
                </a:lnTo>
                <a:lnTo>
                  <a:pt x="3950" y="2434"/>
                </a:lnTo>
                <a:lnTo>
                  <a:pt x="3944" y="2437"/>
                </a:lnTo>
                <a:lnTo>
                  <a:pt x="3936" y="2440"/>
                </a:lnTo>
                <a:lnTo>
                  <a:pt x="3930" y="2442"/>
                </a:lnTo>
                <a:lnTo>
                  <a:pt x="3923" y="2443"/>
                </a:lnTo>
                <a:lnTo>
                  <a:pt x="3915" y="2443"/>
                </a:lnTo>
                <a:lnTo>
                  <a:pt x="3908" y="2443"/>
                </a:lnTo>
                <a:lnTo>
                  <a:pt x="3792" y="2434"/>
                </a:lnTo>
                <a:lnTo>
                  <a:pt x="3787" y="2433"/>
                </a:lnTo>
                <a:lnTo>
                  <a:pt x="3773" y="2488"/>
                </a:lnTo>
                <a:lnTo>
                  <a:pt x="3758" y="2543"/>
                </a:lnTo>
                <a:lnTo>
                  <a:pt x="3741" y="2596"/>
                </a:lnTo>
                <a:lnTo>
                  <a:pt x="3722" y="2650"/>
                </a:lnTo>
                <a:lnTo>
                  <a:pt x="3823" y="2693"/>
                </a:lnTo>
                <a:lnTo>
                  <a:pt x="3829" y="2697"/>
                </a:lnTo>
                <a:lnTo>
                  <a:pt x="3835" y="2700"/>
                </a:lnTo>
                <a:lnTo>
                  <a:pt x="3841" y="2705"/>
                </a:lnTo>
                <a:lnTo>
                  <a:pt x="3846" y="2710"/>
                </a:lnTo>
                <a:lnTo>
                  <a:pt x="3851" y="2715"/>
                </a:lnTo>
                <a:lnTo>
                  <a:pt x="3855" y="2720"/>
                </a:lnTo>
                <a:lnTo>
                  <a:pt x="3858" y="2727"/>
                </a:lnTo>
                <a:lnTo>
                  <a:pt x="3861" y="2734"/>
                </a:lnTo>
                <a:lnTo>
                  <a:pt x="3863" y="2740"/>
                </a:lnTo>
                <a:lnTo>
                  <a:pt x="3865" y="2747"/>
                </a:lnTo>
                <a:lnTo>
                  <a:pt x="3866" y="2754"/>
                </a:lnTo>
                <a:lnTo>
                  <a:pt x="3866" y="2761"/>
                </a:lnTo>
                <a:lnTo>
                  <a:pt x="3865" y="2768"/>
                </a:lnTo>
                <a:lnTo>
                  <a:pt x="3864" y="2775"/>
                </a:lnTo>
                <a:lnTo>
                  <a:pt x="3862" y="2782"/>
                </a:lnTo>
                <a:lnTo>
                  <a:pt x="3860" y="2790"/>
                </a:lnTo>
                <a:lnTo>
                  <a:pt x="3814" y="2896"/>
                </a:lnTo>
                <a:lnTo>
                  <a:pt x="3810" y="2902"/>
                </a:lnTo>
                <a:lnTo>
                  <a:pt x="3806" y="2908"/>
                </a:lnTo>
                <a:lnTo>
                  <a:pt x="3802" y="2914"/>
                </a:lnTo>
                <a:lnTo>
                  <a:pt x="3797" y="2920"/>
                </a:lnTo>
                <a:lnTo>
                  <a:pt x="3792" y="2924"/>
                </a:lnTo>
                <a:lnTo>
                  <a:pt x="3786" y="2928"/>
                </a:lnTo>
                <a:lnTo>
                  <a:pt x="3780" y="2932"/>
                </a:lnTo>
                <a:lnTo>
                  <a:pt x="3774" y="2935"/>
                </a:lnTo>
                <a:lnTo>
                  <a:pt x="3767" y="2937"/>
                </a:lnTo>
                <a:lnTo>
                  <a:pt x="3761" y="2938"/>
                </a:lnTo>
                <a:lnTo>
                  <a:pt x="3754" y="2939"/>
                </a:lnTo>
                <a:lnTo>
                  <a:pt x="3746" y="2940"/>
                </a:lnTo>
                <a:lnTo>
                  <a:pt x="3739" y="2939"/>
                </a:lnTo>
                <a:lnTo>
                  <a:pt x="3732" y="2938"/>
                </a:lnTo>
                <a:lnTo>
                  <a:pt x="3725" y="2936"/>
                </a:lnTo>
                <a:lnTo>
                  <a:pt x="3718" y="2934"/>
                </a:lnTo>
                <a:lnTo>
                  <a:pt x="3615" y="2889"/>
                </a:lnTo>
                <a:lnTo>
                  <a:pt x="3591" y="2933"/>
                </a:lnTo>
                <a:lnTo>
                  <a:pt x="3565" y="2976"/>
                </a:lnTo>
                <a:lnTo>
                  <a:pt x="3538" y="3020"/>
                </a:lnTo>
                <a:lnTo>
                  <a:pt x="3510" y="3063"/>
                </a:lnTo>
                <a:lnTo>
                  <a:pt x="3592" y="3123"/>
                </a:lnTo>
                <a:lnTo>
                  <a:pt x="3598" y="3128"/>
                </a:lnTo>
                <a:lnTo>
                  <a:pt x="3603" y="3133"/>
                </a:lnTo>
                <a:lnTo>
                  <a:pt x="3607" y="3139"/>
                </a:lnTo>
                <a:lnTo>
                  <a:pt x="3611" y="3145"/>
                </a:lnTo>
                <a:lnTo>
                  <a:pt x="3614" y="3151"/>
                </a:lnTo>
                <a:lnTo>
                  <a:pt x="3617" y="3157"/>
                </a:lnTo>
                <a:lnTo>
                  <a:pt x="3619" y="3164"/>
                </a:lnTo>
                <a:lnTo>
                  <a:pt x="3621" y="3171"/>
                </a:lnTo>
                <a:lnTo>
                  <a:pt x="3622" y="3178"/>
                </a:lnTo>
                <a:lnTo>
                  <a:pt x="3622" y="3185"/>
                </a:lnTo>
                <a:lnTo>
                  <a:pt x="3621" y="3192"/>
                </a:lnTo>
                <a:lnTo>
                  <a:pt x="3619" y="3199"/>
                </a:lnTo>
                <a:lnTo>
                  <a:pt x="3617" y="3206"/>
                </a:lnTo>
                <a:lnTo>
                  <a:pt x="3614" y="3212"/>
                </a:lnTo>
                <a:lnTo>
                  <a:pt x="3611" y="3219"/>
                </a:lnTo>
                <a:lnTo>
                  <a:pt x="3607" y="3225"/>
                </a:lnTo>
                <a:lnTo>
                  <a:pt x="3538" y="3319"/>
                </a:lnTo>
                <a:lnTo>
                  <a:pt x="3534" y="3324"/>
                </a:lnTo>
                <a:lnTo>
                  <a:pt x="3528" y="3329"/>
                </a:lnTo>
                <a:lnTo>
                  <a:pt x="3523" y="3334"/>
                </a:lnTo>
                <a:lnTo>
                  <a:pt x="3517" y="3338"/>
                </a:lnTo>
                <a:lnTo>
                  <a:pt x="3511" y="3341"/>
                </a:lnTo>
                <a:lnTo>
                  <a:pt x="3505" y="3344"/>
                </a:lnTo>
                <a:lnTo>
                  <a:pt x="3498" y="3346"/>
                </a:lnTo>
                <a:lnTo>
                  <a:pt x="3490" y="3347"/>
                </a:lnTo>
                <a:lnTo>
                  <a:pt x="3483" y="3348"/>
                </a:lnTo>
                <a:lnTo>
                  <a:pt x="3476" y="3348"/>
                </a:lnTo>
                <a:lnTo>
                  <a:pt x="3470" y="3347"/>
                </a:lnTo>
                <a:lnTo>
                  <a:pt x="3463" y="3346"/>
                </a:lnTo>
                <a:lnTo>
                  <a:pt x="3456" y="3344"/>
                </a:lnTo>
                <a:lnTo>
                  <a:pt x="3449" y="3341"/>
                </a:lnTo>
                <a:lnTo>
                  <a:pt x="3443" y="3338"/>
                </a:lnTo>
                <a:lnTo>
                  <a:pt x="3437" y="3334"/>
                </a:lnTo>
                <a:lnTo>
                  <a:pt x="3345" y="3266"/>
                </a:lnTo>
                <a:lnTo>
                  <a:pt x="3306" y="3307"/>
                </a:lnTo>
                <a:lnTo>
                  <a:pt x="3266" y="3346"/>
                </a:lnTo>
                <a:lnTo>
                  <a:pt x="3224" y="3385"/>
                </a:lnTo>
                <a:lnTo>
                  <a:pt x="3181" y="3421"/>
                </a:lnTo>
                <a:lnTo>
                  <a:pt x="3190" y="3430"/>
                </a:lnTo>
                <a:lnTo>
                  <a:pt x="3197" y="3439"/>
                </a:lnTo>
                <a:lnTo>
                  <a:pt x="3264" y="3534"/>
                </a:lnTo>
                <a:lnTo>
                  <a:pt x="3267" y="3540"/>
                </a:lnTo>
                <a:lnTo>
                  <a:pt x="3271" y="3546"/>
                </a:lnTo>
                <a:lnTo>
                  <a:pt x="3273" y="3554"/>
                </a:lnTo>
                <a:lnTo>
                  <a:pt x="3275" y="3561"/>
                </a:lnTo>
                <a:lnTo>
                  <a:pt x="3276" y="3567"/>
                </a:lnTo>
                <a:lnTo>
                  <a:pt x="3276" y="3574"/>
                </a:lnTo>
                <a:lnTo>
                  <a:pt x="3276" y="3581"/>
                </a:lnTo>
                <a:lnTo>
                  <a:pt x="3275" y="3588"/>
                </a:lnTo>
                <a:lnTo>
                  <a:pt x="3274" y="3595"/>
                </a:lnTo>
                <a:lnTo>
                  <a:pt x="3272" y="3601"/>
                </a:lnTo>
                <a:lnTo>
                  <a:pt x="3269" y="3608"/>
                </a:lnTo>
                <a:lnTo>
                  <a:pt x="3266" y="3614"/>
                </a:lnTo>
                <a:lnTo>
                  <a:pt x="3262" y="3620"/>
                </a:lnTo>
                <a:lnTo>
                  <a:pt x="3257" y="3626"/>
                </a:lnTo>
                <a:lnTo>
                  <a:pt x="3252" y="3631"/>
                </a:lnTo>
                <a:lnTo>
                  <a:pt x="3246" y="3635"/>
                </a:lnTo>
                <a:lnTo>
                  <a:pt x="3150" y="3702"/>
                </a:lnTo>
                <a:lnTo>
                  <a:pt x="3144" y="3706"/>
                </a:lnTo>
                <a:lnTo>
                  <a:pt x="3138" y="3709"/>
                </a:lnTo>
                <a:lnTo>
                  <a:pt x="3131" y="3711"/>
                </a:lnTo>
                <a:lnTo>
                  <a:pt x="3124" y="3713"/>
                </a:lnTo>
                <a:lnTo>
                  <a:pt x="3117" y="3714"/>
                </a:lnTo>
                <a:lnTo>
                  <a:pt x="3109" y="3715"/>
                </a:lnTo>
                <a:lnTo>
                  <a:pt x="3103" y="3715"/>
                </a:lnTo>
                <a:lnTo>
                  <a:pt x="3096" y="3714"/>
                </a:lnTo>
                <a:lnTo>
                  <a:pt x="3089" y="3712"/>
                </a:lnTo>
                <a:lnTo>
                  <a:pt x="3082" y="3710"/>
                </a:lnTo>
                <a:lnTo>
                  <a:pt x="3076" y="3707"/>
                </a:lnTo>
                <a:lnTo>
                  <a:pt x="3070" y="3704"/>
                </a:lnTo>
                <a:lnTo>
                  <a:pt x="3064" y="3700"/>
                </a:lnTo>
                <a:lnTo>
                  <a:pt x="3059" y="3695"/>
                </a:lnTo>
                <a:lnTo>
                  <a:pt x="3054" y="3690"/>
                </a:lnTo>
                <a:lnTo>
                  <a:pt x="3049" y="3684"/>
                </a:lnTo>
                <a:lnTo>
                  <a:pt x="2982" y="3589"/>
                </a:lnTo>
                <a:lnTo>
                  <a:pt x="2977" y="3581"/>
                </a:lnTo>
                <a:lnTo>
                  <a:pt x="2973" y="3572"/>
                </a:lnTo>
                <a:lnTo>
                  <a:pt x="2925" y="3602"/>
                </a:lnTo>
                <a:lnTo>
                  <a:pt x="2874" y="3630"/>
                </a:lnTo>
                <a:lnTo>
                  <a:pt x="2823" y="3656"/>
                </a:lnTo>
                <a:lnTo>
                  <a:pt x="2772" y="3682"/>
                </a:lnTo>
                <a:lnTo>
                  <a:pt x="2778" y="3690"/>
                </a:lnTo>
                <a:lnTo>
                  <a:pt x="2783" y="3700"/>
                </a:lnTo>
                <a:lnTo>
                  <a:pt x="2825" y="3809"/>
                </a:lnTo>
                <a:lnTo>
                  <a:pt x="2827" y="3816"/>
                </a:lnTo>
                <a:lnTo>
                  <a:pt x="2829" y="3823"/>
                </a:lnTo>
                <a:lnTo>
                  <a:pt x="2829" y="3830"/>
                </a:lnTo>
                <a:lnTo>
                  <a:pt x="2830" y="3837"/>
                </a:lnTo>
                <a:lnTo>
                  <a:pt x="2829" y="3844"/>
                </a:lnTo>
                <a:lnTo>
                  <a:pt x="2828" y="3851"/>
                </a:lnTo>
                <a:lnTo>
                  <a:pt x="2826" y="3857"/>
                </a:lnTo>
                <a:lnTo>
                  <a:pt x="2823" y="3864"/>
                </a:lnTo>
                <a:lnTo>
                  <a:pt x="2820" y="3871"/>
                </a:lnTo>
                <a:lnTo>
                  <a:pt x="2817" y="3877"/>
                </a:lnTo>
                <a:lnTo>
                  <a:pt x="2812" y="3882"/>
                </a:lnTo>
                <a:lnTo>
                  <a:pt x="2808" y="3887"/>
                </a:lnTo>
                <a:lnTo>
                  <a:pt x="2802" y="3892"/>
                </a:lnTo>
                <a:lnTo>
                  <a:pt x="2797" y="3896"/>
                </a:lnTo>
                <a:lnTo>
                  <a:pt x="2789" y="3900"/>
                </a:lnTo>
                <a:lnTo>
                  <a:pt x="2783" y="3903"/>
                </a:lnTo>
                <a:lnTo>
                  <a:pt x="2675" y="3945"/>
                </a:lnTo>
                <a:lnTo>
                  <a:pt x="2668" y="3947"/>
                </a:lnTo>
                <a:lnTo>
                  <a:pt x="2660" y="3949"/>
                </a:lnTo>
                <a:lnTo>
                  <a:pt x="2653" y="3949"/>
                </a:lnTo>
                <a:lnTo>
                  <a:pt x="2646" y="3950"/>
                </a:lnTo>
                <a:lnTo>
                  <a:pt x="2639" y="3949"/>
                </a:lnTo>
                <a:lnTo>
                  <a:pt x="2632" y="3948"/>
                </a:lnTo>
                <a:lnTo>
                  <a:pt x="2626" y="3946"/>
                </a:lnTo>
                <a:lnTo>
                  <a:pt x="2619" y="3943"/>
                </a:lnTo>
                <a:lnTo>
                  <a:pt x="2613" y="3940"/>
                </a:lnTo>
                <a:lnTo>
                  <a:pt x="2607" y="3937"/>
                </a:lnTo>
                <a:lnTo>
                  <a:pt x="2601" y="3931"/>
                </a:lnTo>
                <a:lnTo>
                  <a:pt x="2596" y="3927"/>
                </a:lnTo>
                <a:lnTo>
                  <a:pt x="2591" y="3921"/>
                </a:lnTo>
                <a:lnTo>
                  <a:pt x="2587" y="3916"/>
                </a:lnTo>
                <a:lnTo>
                  <a:pt x="2583" y="3909"/>
                </a:lnTo>
                <a:lnTo>
                  <a:pt x="2580" y="3903"/>
                </a:lnTo>
                <a:lnTo>
                  <a:pt x="2539" y="3794"/>
                </a:lnTo>
                <a:lnTo>
                  <a:pt x="2535" y="3783"/>
                </a:lnTo>
                <a:lnTo>
                  <a:pt x="2533" y="3771"/>
                </a:lnTo>
                <a:lnTo>
                  <a:pt x="2483" y="3786"/>
                </a:lnTo>
                <a:lnTo>
                  <a:pt x="2431" y="3798"/>
                </a:lnTo>
                <a:lnTo>
                  <a:pt x="2379" y="3811"/>
                </a:lnTo>
                <a:lnTo>
                  <a:pt x="2327" y="3820"/>
                </a:lnTo>
                <a:lnTo>
                  <a:pt x="2328" y="3823"/>
                </a:lnTo>
                <a:lnTo>
                  <a:pt x="2358" y="3936"/>
                </a:lnTo>
                <a:lnTo>
                  <a:pt x="2360" y="3943"/>
                </a:lnTo>
                <a:lnTo>
                  <a:pt x="2361" y="3950"/>
                </a:lnTo>
                <a:lnTo>
                  <a:pt x="2361" y="3957"/>
                </a:lnTo>
                <a:lnTo>
                  <a:pt x="2360" y="3964"/>
                </a:lnTo>
                <a:lnTo>
                  <a:pt x="2359" y="3971"/>
                </a:lnTo>
                <a:lnTo>
                  <a:pt x="2357" y="3977"/>
                </a:lnTo>
                <a:lnTo>
                  <a:pt x="2355" y="3984"/>
                </a:lnTo>
                <a:lnTo>
                  <a:pt x="2351" y="3990"/>
                </a:lnTo>
                <a:lnTo>
                  <a:pt x="2348" y="3996"/>
                </a:lnTo>
                <a:lnTo>
                  <a:pt x="2342" y="4002"/>
                </a:lnTo>
                <a:lnTo>
                  <a:pt x="2338" y="4007"/>
                </a:lnTo>
                <a:lnTo>
                  <a:pt x="2332" y="4012"/>
                </a:lnTo>
                <a:lnTo>
                  <a:pt x="2327" y="4016"/>
                </a:lnTo>
                <a:lnTo>
                  <a:pt x="2320" y="4019"/>
                </a:lnTo>
                <a:lnTo>
                  <a:pt x="2314" y="4022"/>
                </a:lnTo>
                <a:lnTo>
                  <a:pt x="2307" y="4024"/>
                </a:lnTo>
                <a:lnTo>
                  <a:pt x="2195" y="4054"/>
                </a:lnTo>
                <a:lnTo>
                  <a:pt x="2187" y="4056"/>
                </a:lnTo>
                <a:lnTo>
                  <a:pt x="2180" y="4057"/>
                </a:lnTo>
                <a:lnTo>
                  <a:pt x="2173" y="4057"/>
                </a:lnTo>
                <a:lnTo>
                  <a:pt x="2166" y="4056"/>
                </a:lnTo>
                <a:lnTo>
                  <a:pt x="2159" y="4055"/>
                </a:lnTo>
                <a:lnTo>
                  <a:pt x="2152" y="4053"/>
                </a:lnTo>
                <a:lnTo>
                  <a:pt x="2145" y="4050"/>
                </a:lnTo>
                <a:lnTo>
                  <a:pt x="2139" y="4047"/>
                </a:lnTo>
                <a:lnTo>
                  <a:pt x="2133" y="4043"/>
                </a:lnTo>
                <a:lnTo>
                  <a:pt x="2128" y="4039"/>
                </a:lnTo>
                <a:lnTo>
                  <a:pt x="2123" y="4034"/>
                </a:lnTo>
                <a:lnTo>
                  <a:pt x="2118" y="4029"/>
                </a:lnTo>
                <a:lnTo>
                  <a:pt x="2114" y="4023"/>
                </a:lnTo>
                <a:lnTo>
                  <a:pt x="2111" y="4017"/>
                </a:lnTo>
                <a:lnTo>
                  <a:pt x="2108" y="4011"/>
                </a:lnTo>
                <a:lnTo>
                  <a:pt x="2106" y="4004"/>
                </a:lnTo>
                <a:lnTo>
                  <a:pt x="2075" y="3891"/>
                </a:lnTo>
                <a:lnTo>
                  <a:pt x="2073" y="3880"/>
                </a:lnTo>
                <a:lnTo>
                  <a:pt x="2073" y="3868"/>
                </a:lnTo>
                <a:lnTo>
                  <a:pt x="2074" y="3857"/>
                </a:lnTo>
                <a:lnTo>
                  <a:pt x="2077" y="3846"/>
                </a:lnTo>
                <a:lnTo>
                  <a:pt x="2020" y="3848"/>
                </a:lnTo>
                <a:lnTo>
                  <a:pt x="1964" y="3847"/>
                </a:lnTo>
                <a:lnTo>
                  <a:pt x="1908" y="3845"/>
                </a:lnTo>
                <a:lnTo>
                  <a:pt x="1851" y="3841"/>
                </a:lnTo>
                <a:lnTo>
                  <a:pt x="1851" y="3848"/>
                </a:lnTo>
                <a:lnTo>
                  <a:pt x="1851" y="3854"/>
                </a:lnTo>
                <a:lnTo>
                  <a:pt x="1835" y="3970"/>
                </a:lnTo>
                <a:lnTo>
                  <a:pt x="1834" y="3977"/>
                </a:lnTo>
                <a:lnTo>
                  <a:pt x="1832" y="3984"/>
                </a:lnTo>
                <a:lnTo>
                  <a:pt x="1829" y="3991"/>
                </a:lnTo>
                <a:lnTo>
                  <a:pt x="1826" y="3998"/>
                </a:lnTo>
                <a:lnTo>
                  <a:pt x="1822" y="4004"/>
                </a:lnTo>
                <a:lnTo>
                  <a:pt x="1818" y="4009"/>
                </a:lnTo>
                <a:lnTo>
                  <a:pt x="1813" y="4014"/>
                </a:lnTo>
                <a:lnTo>
                  <a:pt x="1808" y="4018"/>
                </a:lnTo>
                <a:lnTo>
                  <a:pt x="1802" y="4022"/>
                </a:lnTo>
                <a:lnTo>
                  <a:pt x="1796" y="4026"/>
                </a:lnTo>
                <a:lnTo>
                  <a:pt x="1790" y="4029"/>
                </a:lnTo>
                <a:lnTo>
                  <a:pt x="1783" y="4031"/>
                </a:lnTo>
                <a:lnTo>
                  <a:pt x="1776" y="4032"/>
                </a:lnTo>
                <a:lnTo>
                  <a:pt x="1768" y="4033"/>
                </a:lnTo>
                <a:lnTo>
                  <a:pt x="1761" y="4033"/>
                </a:lnTo>
                <a:lnTo>
                  <a:pt x="1754" y="4033"/>
                </a:lnTo>
                <a:lnTo>
                  <a:pt x="1638" y="4018"/>
                </a:lnTo>
                <a:lnTo>
                  <a:pt x="1631" y="4017"/>
                </a:lnTo>
                <a:lnTo>
                  <a:pt x="1624" y="4015"/>
                </a:lnTo>
                <a:lnTo>
                  <a:pt x="1618" y="4012"/>
                </a:lnTo>
                <a:lnTo>
                  <a:pt x="1611" y="4009"/>
                </a:lnTo>
                <a:lnTo>
                  <a:pt x="1606" y="4005"/>
                </a:lnTo>
                <a:lnTo>
                  <a:pt x="1600" y="4001"/>
                </a:lnTo>
                <a:lnTo>
                  <a:pt x="1595" y="3995"/>
                </a:lnTo>
                <a:lnTo>
                  <a:pt x="1591" y="3990"/>
                </a:lnTo>
                <a:lnTo>
                  <a:pt x="1587" y="3984"/>
                </a:lnTo>
                <a:lnTo>
                  <a:pt x="1584" y="3978"/>
                </a:lnTo>
                <a:lnTo>
                  <a:pt x="1580" y="3972"/>
                </a:lnTo>
                <a:lnTo>
                  <a:pt x="1578" y="3965"/>
                </a:lnTo>
                <a:lnTo>
                  <a:pt x="1576" y="3958"/>
                </a:lnTo>
                <a:lnTo>
                  <a:pt x="1575" y="3951"/>
                </a:lnTo>
                <a:lnTo>
                  <a:pt x="1575" y="3944"/>
                </a:lnTo>
                <a:lnTo>
                  <a:pt x="1576" y="3937"/>
                </a:lnTo>
                <a:lnTo>
                  <a:pt x="1591" y="3821"/>
                </a:lnTo>
                <a:lnTo>
                  <a:pt x="1594" y="3811"/>
                </a:lnTo>
                <a:lnTo>
                  <a:pt x="1597" y="3800"/>
                </a:lnTo>
                <a:lnTo>
                  <a:pt x="1541" y="3786"/>
                </a:lnTo>
                <a:lnTo>
                  <a:pt x="1486" y="3771"/>
                </a:lnTo>
                <a:lnTo>
                  <a:pt x="1431" y="3754"/>
                </a:lnTo>
                <a:lnTo>
                  <a:pt x="1376" y="3734"/>
                </a:lnTo>
                <a:lnTo>
                  <a:pt x="1338" y="3837"/>
                </a:lnTo>
                <a:lnTo>
                  <a:pt x="1335" y="3844"/>
                </a:lnTo>
                <a:lnTo>
                  <a:pt x="1332" y="3850"/>
                </a:lnTo>
                <a:lnTo>
                  <a:pt x="1327" y="3856"/>
                </a:lnTo>
                <a:lnTo>
                  <a:pt x="1322" y="3861"/>
                </a:lnTo>
                <a:lnTo>
                  <a:pt x="1317" y="3866"/>
                </a:lnTo>
                <a:lnTo>
                  <a:pt x="1312" y="3872"/>
                </a:lnTo>
                <a:lnTo>
                  <a:pt x="1306" y="3875"/>
                </a:lnTo>
                <a:lnTo>
                  <a:pt x="1300" y="3878"/>
                </a:lnTo>
                <a:lnTo>
                  <a:pt x="1293" y="3881"/>
                </a:lnTo>
                <a:lnTo>
                  <a:pt x="1287" y="3883"/>
                </a:lnTo>
                <a:lnTo>
                  <a:pt x="1280" y="3884"/>
                </a:lnTo>
                <a:lnTo>
                  <a:pt x="1273" y="3885"/>
                </a:lnTo>
                <a:lnTo>
                  <a:pt x="1266" y="3885"/>
                </a:lnTo>
                <a:lnTo>
                  <a:pt x="1258" y="3884"/>
                </a:lnTo>
                <a:lnTo>
                  <a:pt x="1251" y="3883"/>
                </a:lnTo>
                <a:lnTo>
                  <a:pt x="1244" y="3880"/>
                </a:lnTo>
                <a:lnTo>
                  <a:pt x="1135" y="3839"/>
                </a:lnTo>
                <a:lnTo>
                  <a:pt x="1128" y="3836"/>
                </a:lnTo>
                <a:lnTo>
                  <a:pt x="1122" y="3833"/>
                </a:lnTo>
                <a:lnTo>
                  <a:pt x="1116" y="3829"/>
                </a:lnTo>
                <a:lnTo>
                  <a:pt x="1111" y="3824"/>
                </a:lnTo>
                <a:lnTo>
                  <a:pt x="1106" y="3819"/>
                </a:lnTo>
                <a:lnTo>
                  <a:pt x="1102" y="3814"/>
                </a:lnTo>
                <a:lnTo>
                  <a:pt x="1098" y="3808"/>
                </a:lnTo>
                <a:lnTo>
                  <a:pt x="1095" y="3801"/>
                </a:lnTo>
                <a:lnTo>
                  <a:pt x="1092" y="3794"/>
                </a:lnTo>
                <a:lnTo>
                  <a:pt x="1090" y="3788"/>
                </a:lnTo>
                <a:lnTo>
                  <a:pt x="1089" y="3781"/>
                </a:lnTo>
                <a:lnTo>
                  <a:pt x="1088" y="3774"/>
                </a:lnTo>
                <a:lnTo>
                  <a:pt x="1088" y="3767"/>
                </a:lnTo>
                <a:lnTo>
                  <a:pt x="1089" y="3760"/>
                </a:lnTo>
                <a:lnTo>
                  <a:pt x="1091" y="3753"/>
                </a:lnTo>
                <a:lnTo>
                  <a:pt x="1093" y="3746"/>
                </a:lnTo>
                <a:lnTo>
                  <a:pt x="1133" y="3637"/>
                </a:lnTo>
                <a:lnTo>
                  <a:pt x="1139" y="3627"/>
                </a:lnTo>
                <a:lnTo>
                  <a:pt x="1094" y="3601"/>
                </a:lnTo>
                <a:lnTo>
                  <a:pt x="1049" y="3575"/>
                </a:lnTo>
                <a:lnTo>
                  <a:pt x="1006" y="3547"/>
                </a:lnTo>
                <a:lnTo>
                  <a:pt x="964" y="3518"/>
                </a:lnTo>
                <a:lnTo>
                  <a:pt x="885" y="3598"/>
                </a:lnTo>
                <a:lnTo>
                  <a:pt x="878" y="3603"/>
                </a:lnTo>
                <a:lnTo>
                  <a:pt x="872" y="3608"/>
                </a:lnTo>
                <a:lnTo>
                  <a:pt x="866" y="3611"/>
                </a:lnTo>
                <a:lnTo>
                  <a:pt x="860" y="3614"/>
                </a:lnTo>
                <a:lnTo>
                  <a:pt x="853" y="3618"/>
                </a:lnTo>
                <a:lnTo>
                  <a:pt x="847" y="3619"/>
                </a:lnTo>
                <a:lnTo>
                  <a:pt x="840" y="3620"/>
                </a:lnTo>
                <a:lnTo>
                  <a:pt x="833" y="3621"/>
                </a:lnTo>
                <a:lnTo>
                  <a:pt x="826" y="3620"/>
                </a:lnTo>
                <a:lnTo>
                  <a:pt x="818" y="3620"/>
                </a:lnTo>
                <a:lnTo>
                  <a:pt x="812" y="3618"/>
                </a:lnTo>
                <a:lnTo>
                  <a:pt x="805" y="3616"/>
                </a:lnTo>
                <a:lnTo>
                  <a:pt x="799" y="3612"/>
                </a:lnTo>
                <a:lnTo>
                  <a:pt x="793" y="3608"/>
                </a:lnTo>
                <a:lnTo>
                  <a:pt x="787" y="3604"/>
                </a:lnTo>
                <a:lnTo>
                  <a:pt x="781" y="3599"/>
                </a:lnTo>
                <a:lnTo>
                  <a:pt x="699" y="3518"/>
                </a:lnTo>
                <a:lnTo>
                  <a:pt x="694" y="3512"/>
                </a:lnTo>
                <a:lnTo>
                  <a:pt x="689" y="3507"/>
                </a:lnTo>
                <a:lnTo>
                  <a:pt x="685" y="3500"/>
                </a:lnTo>
                <a:lnTo>
                  <a:pt x="682" y="3494"/>
                </a:lnTo>
                <a:lnTo>
                  <a:pt x="680" y="3487"/>
                </a:lnTo>
                <a:lnTo>
                  <a:pt x="678" y="3480"/>
                </a:lnTo>
                <a:lnTo>
                  <a:pt x="677" y="3473"/>
                </a:lnTo>
                <a:lnTo>
                  <a:pt x="677" y="3466"/>
                </a:lnTo>
                <a:lnTo>
                  <a:pt x="677" y="3459"/>
                </a:lnTo>
                <a:lnTo>
                  <a:pt x="678" y="3452"/>
                </a:lnTo>
                <a:lnTo>
                  <a:pt x="679" y="3446"/>
                </a:lnTo>
                <a:lnTo>
                  <a:pt x="682" y="3439"/>
                </a:lnTo>
                <a:lnTo>
                  <a:pt x="685" y="3433"/>
                </a:lnTo>
                <a:lnTo>
                  <a:pt x="688" y="3427"/>
                </a:lnTo>
                <a:lnTo>
                  <a:pt x="693" y="3420"/>
                </a:lnTo>
                <a:lnTo>
                  <a:pt x="698" y="3414"/>
                </a:lnTo>
                <a:lnTo>
                  <a:pt x="760" y="3352"/>
                </a:lnTo>
                <a:lnTo>
                  <a:pt x="720" y="3313"/>
                </a:lnTo>
                <a:lnTo>
                  <a:pt x="680" y="3273"/>
                </a:lnTo>
                <a:lnTo>
                  <a:pt x="643" y="3230"/>
                </a:lnTo>
                <a:lnTo>
                  <a:pt x="605" y="3188"/>
                </a:lnTo>
                <a:lnTo>
                  <a:pt x="528" y="3250"/>
                </a:lnTo>
                <a:lnTo>
                  <a:pt x="522" y="3254"/>
                </a:lnTo>
                <a:lnTo>
                  <a:pt x="516" y="3258"/>
                </a:lnTo>
                <a:lnTo>
                  <a:pt x="509" y="3261"/>
                </a:lnTo>
                <a:lnTo>
                  <a:pt x="503" y="3263"/>
                </a:lnTo>
                <a:lnTo>
                  <a:pt x="495" y="3265"/>
                </a:lnTo>
                <a:lnTo>
                  <a:pt x="488" y="3265"/>
                </a:lnTo>
                <a:lnTo>
                  <a:pt x="481" y="3266"/>
                </a:lnTo>
                <a:lnTo>
                  <a:pt x="474" y="3265"/>
                </a:lnTo>
                <a:lnTo>
                  <a:pt x="468" y="3264"/>
                </a:lnTo>
                <a:lnTo>
                  <a:pt x="461" y="3262"/>
                </a:lnTo>
                <a:lnTo>
                  <a:pt x="454" y="3260"/>
                </a:lnTo>
                <a:lnTo>
                  <a:pt x="448" y="3257"/>
                </a:lnTo>
                <a:lnTo>
                  <a:pt x="442" y="3253"/>
                </a:lnTo>
                <a:lnTo>
                  <a:pt x="435" y="3249"/>
                </a:lnTo>
                <a:lnTo>
                  <a:pt x="430" y="3244"/>
                </a:lnTo>
                <a:lnTo>
                  <a:pt x="425" y="3239"/>
                </a:lnTo>
                <a:lnTo>
                  <a:pt x="353" y="3148"/>
                </a:lnTo>
                <a:lnTo>
                  <a:pt x="348" y="3142"/>
                </a:lnTo>
                <a:lnTo>
                  <a:pt x="345" y="3135"/>
                </a:lnTo>
                <a:lnTo>
                  <a:pt x="342" y="3129"/>
                </a:lnTo>
                <a:lnTo>
                  <a:pt x="340" y="3122"/>
                </a:lnTo>
                <a:lnTo>
                  <a:pt x="338" y="3116"/>
                </a:lnTo>
                <a:lnTo>
                  <a:pt x="337" y="3109"/>
                </a:lnTo>
                <a:lnTo>
                  <a:pt x="337" y="3101"/>
                </a:lnTo>
                <a:lnTo>
                  <a:pt x="337" y="3094"/>
                </a:lnTo>
                <a:lnTo>
                  <a:pt x="339" y="3087"/>
                </a:lnTo>
                <a:lnTo>
                  <a:pt x="340" y="3080"/>
                </a:lnTo>
                <a:lnTo>
                  <a:pt x="343" y="3074"/>
                </a:lnTo>
                <a:lnTo>
                  <a:pt x="346" y="3068"/>
                </a:lnTo>
                <a:lnTo>
                  <a:pt x="349" y="3062"/>
                </a:lnTo>
                <a:lnTo>
                  <a:pt x="354" y="3056"/>
                </a:lnTo>
                <a:lnTo>
                  <a:pt x="358" y="3051"/>
                </a:lnTo>
                <a:lnTo>
                  <a:pt x="364" y="3046"/>
                </a:lnTo>
                <a:lnTo>
                  <a:pt x="453" y="2974"/>
                </a:lnTo>
                <a:lnTo>
                  <a:pt x="424" y="2925"/>
                </a:lnTo>
                <a:lnTo>
                  <a:pt x="397" y="2875"/>
                </a:lnTo>
                <a:lnTo>
                  <a:pt x="370" y="2824"/>
                </a:lnTo>
                <a:lnTo>
                  <a:pt x="347" y="2773"/>
                </a:lnTo>
                <a:lnTo>
                  <a:pt x="257" y="2815"/>
                </a:lnTo>
                <a:lnTo>
                  <a:pt x="251" y="2818"/>
                </a:lnTo>
                <a:lnTo>
                  <a:pt x="243" y="2820"/>
                </a:lnTo>
                <a:lnTo>
                  <a:pt x="236" y="2821"/>
                </a:lnTo>
                <a:lnTo>
                  <a:pt x="229" y="2822"/>
                </a:lnTo>
                <a:lnTo>
                  <a:pt x="222" y="2822"/>
                </a:lnTo>
                <a:lnTo>
                  <a:pt x="215" y="2821"/>
                </a:lnTo>
                <a:lnTo>
                  <a:pt x="208" y="2820"/>
                </a:lnTo>
                <a:lnTo>
                  <a:pt x="202" y="2818"/>
                </a:lnTo>
                <a:lnTo>
                  <a:pt x="195" y="2815"/>
                </a:lnTo>
                <a:lnTo>
                  <a:pt x="189" y="2812"/>
                </a:lnTo>
                <a:lnTo>
                  <a:pt x="182" y="2808"/>
                </a:lnTo>
                <a:lnTo>
                  <a:pt x="177" y="2804"/>
                </a:lnTo>
                <a:lnTo>
                  <a:pt x="172" y="2799"/>
                </a:lnTo>
                <a:lnTo>
                  <a:pt x="168" y="2793"/>
                </a:lnTo>
                <a:lnTo>
                  <a:pt x="164" y="2786"/>
                </a:lnTo>
                <a:lnTo>
                  <a:pt x="160" y="2780"/>
                </a:lnTo>
                <a:lnTo>
                  <a:pt x="110" y="2676"/>
                </a:lnTo>
                <a:lnTo>
                  <a:pt x="108" y="2669"/>
                </a:lnTo>
                <a:lnTo>
                  <a:pt x="106" y="2661"/>
                </a:lnTo>
                <a:lnTo>
                  <a:pt x="104" y="2654"/>
                </a:lnTo>
                <a:lnTo>
                  <a:pt x="104" y="2647"/>
                </a:lnTo>
                <a:lnTo>
                  <a:pt x="104" y="2640"/>
                </a:lnTo>
                <a:lnTo>
                  <a:pt x="104" y="2633"/>
                </a:lnTo>
                <a:lnTo>
                  <a:pt x="106" y="2626"/>
                </a:lnTo>
                <a:lnTo>
                  <a:pt x="108" y="2620"/>
                </a:lnTo>
                <a:lnTo>
                  <a:pt x="110" y="2613"/>
                </a:lnTo>
                <a:lnTo>
                  <a:pt x="114" y="2607"/>
                </a:lnTo>
                <a:lnTo>
                  <a:pt x="118" y="2601"/>
                </a:lnTo>
                <a:lnTo>
                  <a:pt x="123" y="2595"/>
                </a:lnTo>
                <a:lnTo>
                  <a:pt x="128" y="2590"/>
                </a:lnTo>
                <a:lnTo>
                  <a:pt x="133" y="2586"/>
                </a:lnTo>
                <a:lnTo>
                  <a:pt x="139" y="2582"/>
                </a:lnTo>
                <a:lnTo>
                  <a:pt x="146" y="2578"/>
                </a:lnTo>
                <a:lnTo>
                  <a:pt x="251" y="2528"/>
                </a:lnTo>
                <a:lnTo>
                  <a:pt x="257" y="2526"/>
                </a:lnTo>
                <a:lnTo>
                  <a:pt x="242" y="2475"/>
                </a:lnTo>
                <a:lnTo>
                  <a:pt x="230" y="2423"/>
                </a:lnTo>
                <a:lnTo>
                  <a:pt x="219" y="2371"/>
                </a:lnTo>
                <a:lnTo>
                  <a:pt x="210" y="2319"/>
                </a:lnTo>
                <a:lnTo>
                  <a:pt x="112" y="2340"/>
                </a:lnTo>
                <a:lnTo>
                  <a:pt x="105" y="2341"/>
                </a:lnTo>
                <a:lnTo>
                  <a:pt x="98" y="2341"/>
                </a:lnTo>
                <a:lnTo>
                  <a:pt x="91" y="2341"/>
                </a:lnTo>
                <a:lnTo>
                  <a:pt x="84" y="2340"/>
                </a:lnTo>
                <a:lnTo>
                  <a:pt x="77" y="2338"/>
                </a:lnTo>
                <a:lnTo>
                  <a:pt x="71" y="2336"/>
                </a:lnTo>
                <a:lnTo>
                  <a:pt x="64" y="2333"/>
                </a:lnTo>
                <a:lnTo>
                  <a:pt x="58" y="2330"/>
                </a:lnTo>
                <a:lnTo>
                  <a:pt x="52" y="2326"/>
                </a:lnTo>
                <a:lnTo>
                  <a:pt x="46" y="2321"/>
                </a:lnTo>
                <a:lnTo>
                  <a:pt x="42" y="2316"/>
                </a:lnTo>
                <a:lnTo>
                  <a:pt x="37" y="2311"/>
                </a:lnTo>
                <a:lnTo>
                  <a:pt x="34" y="2305"/>
                </a:lnTo>
                <a:lnTo>
                  <a:pt x="30" y="2299"/>
                </a:lnTo>
                <a:lnTo>
                  <a:pt x="28" y="2292"/>
                </a:lnTo>
                <a:lnTo>
                  <a:pt x="26" y="2285"/>
                </a:lnTo>
                <a:lnTo>
                  <a:pt x="1" y="2171"/>
                </a:lnTo>
                <a:lnTo>
                  <a:pt x="0" y="2164"/>
                </a:lnTo>
                <a:lnTo>
                  <a:pt x="0" y="2157"/>
                </a:lnTo>
                <a:lnTo>
                  <a:pt x="0" y="2149"/>
                </a:lnTo>
                <a:lnTo>
                  <a:pt x="1" y="2142"/>
                </a:lnTo>
                <a:lnTo>
                  <a:pt x="2" y="2135"/>
                </a:lnTo>
                <a:lnTo>
                  <a:pt x="5" y="2129"/>
                </a:lnTo>
                <a:lnTo>
                  <a:pt x="8" y="2122"/>
                </a:lnTo>
                <a:lnTo>
                  <a:pt x="11" y="2116"/>
                </a:lnTo>
                <a:lnTo>
                  <a:pt x="15" y="2111"/>
                </a:lnTo>
                <a:lnTo>
                  <a:pt x="19" y="2105"/>
                </a:lnTo>
                <a:lnTo>
                  <a:pt x="24" y="2101"/>
                </a:lnTo>
                <a:lnTo>
                  <a:pt x="30" y="2096"/>
                </a:lnTo>
                <a:lnTo>
                  <a:pt x="36" y="2093"/>
                </a:lnTo>
                <a:lnTo>
                  <a:pt x="42" y="2088"/>
                </a:lnTo>
                <a:lnTo>
                  <a:pt x="49" y="2086"/>
                </a:lnTo>
                <a:lnTo>
                  <a:pt x="57" y="2084"/>
                </a:lnTo>
                <a:lnTo>
                  <a:pt x="170" y="2059"/>
                </a:lnTo>
                <a:lnTo>
                  <a:pt x="178" y="2058"/>
                </a:lnTo>
                <a:lnTo>
                  <a:pt x="187" y="2058"/>
                </a:lnTo>
                <a:lnTo>
                  <a:pt x="187" y="2004"/>
                </a:lnTo>
                <a:lnTo>
                  <a:pt x="188" y="1951"/>
                </a:lnTo>
                <a:lnTo>
                  <a:pt x="191" y="1897"/>
                </a:lnTo>
                <a:lnTo>
                  <a:pt x="195" y="1845"/>
                </a:lnTo>
                <a:lnTo>
                  <a:pt x="194" y="1845"/>
                </a:lnTo>
                <a:lnTo>
                  <a:pt x="79" y="1833"/>
                </a:lnTo>
                <a:lnTo>
                  <a:pt x="71" y="1832"/>
                </a:lnTo>
                <a:lnTo>
                  <a:pt x="64" y="1830"/>
                </a:lnTo>
                <a:lnTo>
                  <a:pt x="58" y="1828"/>
                </a:lnTo>
                <a:lnTo>
                  <a:pt x="50" y="1825"/>
                </a:lnTo>
                <a:lnTo>
                  <a:pt x="44" y="1821"/>
                </a:lnTo>
                <a:lnTo>
                  <a:pt x="39" y="1817"/>
                </a:lnTo>
                <a:lnTo>
                  <a:pt x="34" y="1812"/>
                </a:lnTo>
                <a:lnTo>
                  <a:pt x="29" y="1807"/>
                </a:lnTo>
                <a:lnTo>
                  <a:pt x="25" y="1802"/>
                </a:lnTo>
                <a:lnTo>
                  <a:pt x="21" y="1796"/>
                </a:lnTo>
                <a:lnTo>
                  <a:pt x="18" y="1789"/>
                </a:lnTo>
                <a:lnTo>
                  <a:pt x="16" y="1783"/>
                </a:lnTo>
                <a:lnTo>
                  <a:pt x="14" y="1776"/>
                </a:lnTo>
                <a:lnTo>
                  <a:pt x="13" y="1768"/>
                </a:lnTo>
                <a:lnTo>
                  <a:pt x="13" y="1761"/>
                </a:lnTo>
                <a:lnTo>
                  <a:pt x="13" y="1754"/>
                </a:lnTo>
                <a:lnTo>
                  <a:pt x="24" y="1638"/>
                </a:lnTo>
                <a:lnTo>
                  <a:pt x="25" y="1631"/>
                </a:lnTo>
                <a:lnTo>
                  <a:pt x="27" y="1624"/>
                </a:lnTo>
                <a:lnTo>
                  <a:pt x="30" y="1617"/>
                </a:lnTo>
                <a:lnTo>
                  <a:pt x="33" y="1611"/>
                </a:lnTo>
                <a:lnTo>
                  <a:pt x="36" y="1605"/>
                </a:lnTo>
                <a:lnTo>
                  <a:pt x="40" y="1599"/>
                </a:lnTo>
                <a:lnTo>
                  <a:pt x="45" y="1594"/>
                </a:lnTo>
                <a:lnTo>
                  <a:pt x="50" y="1589"/>
                </a:lnTo>
                <a:lnTo>
                  <a:pt x="57" y="1585"/>
                </a:lnTo>
                <a:lnTo>
                  <a:pt x="62" y="1582"/>
                </a:lnTo>
                <a:lnTo>
                  <a:pt x="69" y="1578"/>
                </a:lnTo>
                <a:lnTo>
                  <a:pt x="75" y="1575"/>
                </a:lnTo>
                <a:lnTo>
                  <a:pt x="82" y="1574"/>
                </a:lnTo>
                <a:lnTo>
                  <a:pt x="89" y="1572"/>
                </a:lnTo>
                <a:lnTo>
                  <a:pt x="96" y="1572"/>
                </a:lnTo>
                <a:lnTo>
                  <a:pt x="104" y="1572"/>
                </a:lnTo>
                <a:lnTo>
                  <a:pt x="219" y="1585"/>
                </a:lnTo>
                <a:lnTo>
                  <a:pt x="229" y="1586"/>
                </a:lnTo>
                <a:lnTo>
                  <a:pt x="238" y="1589"/>
                </a:lnTo>
                <a:lnTo>
                  <a:pt x="252" y="1539"/>
                </a:lnTo>
                <a:lnTo>
                  <a:pt x="266" y="1490"/>
                </a:lnTo>
                <a:lnTo>
                  <a:pt x="282" y="1441"/>
                </a:lnTo>
                <a:lnTo>
                  <a:pt x="298" y="1393"/>
                </a:lnTo>
                <a:lnTo>
                  <a:pt x="193" y="1344"/>
                </a:lnTo>
                <a:lnTo>
                  <a:pt x="187" y="1341"/>
                </a:lnTo>
                <a:lnTo>
                  <a:pt x="180" y="1337"/>
                </a:lnTo>
                <a:lnTo>
                  <a:pt x="174" y="1332"/>
                </a:lnTo>
                <a:lnTo>
                  <a:pt x="169" y="1327"/>
                </a:lnTo>
                <a:lnTo>
                  <a:pt x="165" y="1321"/>
                </a:lnTo>
                <a:lnTo>
                  <a:pt x="161" y="1315"/>
                </a:lnTo>
                <a:lnTo>
                  <a:pt x="158" y="1309"/>
                </a:lnTo>
                <a:lnTo>
                  <a:pt x="155" y="1303"/>
                </a:lnTo>
                <a:lnTo>
                  <a:pt x="153" y="1296"/>
                </a:lnTo>
                <a:lnTo>
                  <a:pt x="151" y="1289"/>
                </a:lnTo>
                <a:lnTo>
                  <a:pt x="151" y="1282"/>
                </a:lnTo>
                <a:lnTo>
                  <a:pt x="151" y="1275"/>
                </a:lnTo>
                <a:lnTo>
                  <a:pt x="151" y="1268"/>
                </a:lnTo>
                <a:lnTo>
                  <a:pt x="152" y="1261"/>
                </a:lnTo>
                <a:lnTo>
                  <a:pt x="154" y="1254"/>
                </a:lnTo>
                <a:lnTo>
                  <a:pt x="157" y="1247"/>
                </a:lnTo>
                <a:lnTo>
                  <a:pt x="206" y="1142"/>
                </a:lnTo>
                <a:lnTo>
                  <a:pt x="210" y="1135"/>
                </a:lnTo>
                <a:lnTo>
                  <a:pt x="213" y="1129"/>
                </a:lnTo>
                <a:lnTo>
                  <a:pt x="218" y="1123"/>
                </a:lnTo>
                <a:lnTo>
                  <a:pt x="223" y="1118"/>
                </a:lnTo>
                <a:lnTo>
                  <a:pt x="228" y="1114"/>
                </a:lnTo>
                <a:lnTo>
                  <a:pt x="234" y="1110"/>
                </a:lnTo>
                <a:lnTo>
                  <a:pt x="240" y="1107"/>
                </a:lnTo>
                <a:lnTo>
                  <a:pt x="246" y="1104"/>
                </a:lnTo>
                <a:lnTo>
                  <a:pt x="254" y="1102"/>
                </a:lnTo>
                <a:lnTo>
                  <a:pt x="261" y="1100"/>
                </a:lnTo>
                <a:lnTo>
                  <a:pt x="268" y="1100"/>
                </a:lnTo>
                <a:lnTo>
                  <a:pt x="275" y="1099"/>
                </a:lnTo>
                <a:lnTo>
                  <a:pt x="282" y="1100"/>
                </a:lnTo>
                <a:lnTo>
                  <a:pt x="289" y="1101"/>
                </a:lnTo>
                <a:lnTo>
                  <a:pt x="295" y="1103"/>
                </a:lnTo>
                <a:lnTo>
                  <a:pt x="302" y="1106"/>
                </a:lnTo>
                <a:lnTo>
                  <a:pt x="407" y="1154"/>
                </a:lnTo>
                <a:lnTo>
                  <a:pt x="433" y="1107"/>
                </a:lnTo>
                <a:lnTo>
                  <a:pt x="461" y="1060"/>
                </a:lnTo>
                <a:lnTo>
                  <a:pt x="491" y="1015"/>
                </a:lnTo>
                <a:lnTo>
                  <a:pt x="522" y="969"/>
                </a:lnTo>
                <a:lnTo>
                  <a:pt x="517" y="966"/>
                </a:lnTo>
                <a:lnTo>
                  <a:pt x="419" y="903"/>
                </a:lnTo>
                <a:lnTo>
                  <a:pt x="413" y="899"/>
                </a:lnTo>
                <a:lnTo>
                  <a:pt x="408" y="894"/>
                </a:lnTo>
                <a:lnTo>
                  <a:pt x="403" y="889"/>
                </a:lnTo>
                <a:lnTo>
                  <a:pt x="399" y="883"/>
                </a:lnTo>
                <a:lnTo>
                  <a:pt x="395" y="876"/>
                </a:lnTo>
                <a:lnTo>
                  <a:pt x="392" y="870"/>
                </a:lnTo>
                <a:lnTo>
                  <a:pt x="390" y="863"/>
                </a:lnTo>
                <a:lnTo>
                  <a:pt x="388" y="857"/>
                </a:lnTo>
                <a:lnTo>
                  <a:pt x="387" y="850"/>
                </a:lnTo>
                <a:lnTo>
                  <a:pt x="386" y="843"/>
                </a:lnTo>
                <a:lnTo>
                  <a:pt x="387" y="836"/>
                </a:lnTo>
                <a:lnTo>
                  <a:pt x="388" y="829"/>
                </a:lnTo>
                <a:lnTo>
                  <a:pt x="389" y="822"/>
                </a:lnTo>
                <a:lnTo>
                  <a:pt x="391" y="815"/>
                </a:lnTo>
                <a:lnTo>
                  <a:pt x="394" y="808"/>
                </a:lnTo>
                <a:lnTo>
                  <a:pt x="398" y="802"/>
                </a:lnTo>
                <a:lnTo>
                  <a:pt x="461" y="705"/>
                </a:lnTo>
                <a:lnTo>
                  <a:pt x="466" y="699"/>
                </a:lnTo>
                <a:lnTo>
                  <a:pt x="471" y="694"/>
                </a:lnTo>
                <a:lnTo>
                  <a:pt x="476" y="688"/>
                </a:lnTo>
                <a:lnTo>
                  <a:pt x="481" y="684"/>
                </a:lnTo>
                <a:lnTo>
                  <a:pt x="487" y="680"/>
                </a:lnTo>
                <a:lnTo>
                  <a:pt x="494" y="677"/>
                </a:lnTo>
                <a:lnTo>
                  <a:pt x="500" y="675"/>
                </a:lnTo>
                <a:lnTo>
                  <a:pt x="508" y="673"/>
                </a:lnTo>
                <a:lnTo>
                  <a:pt x="514" y="672"/>
                </a:lnTo>
                <a:lnTo>
                  <a:pt x="521" y="671"/>
                </a:lnTo>
                <a:lnTo>
                  <a:pt x="528" y="671"/>
                </a:lnTo>
                <a:lnTo>
                  <a:pt x="535" y="672"/>
                </a:lnTo>
                <a:lnTo>
                  <a:pt x="542" y="674"/>
                </a:lnTo>
                <a:lnTo>
                  <a:pt x="549" y="676"/>
                </a:lnTo>
                <a:lnTo>
                  <a:pt x="555" y="679"/>
                </a:lnTo>
                <a:lnTo>
                  <a:pt x="562" y="683"/>
                </a:lnTo>
                <a:close/>
                <a:moveTo>
                  <a:pt x="1786" y="1715"/>
                </a:moveTo>
                <a:lnTo>
                  <a:pt x="1786" y="1715"/>
                </a:lnTo>
                <a:lnTo>
                  <a:pt x="1771" y="1727"/>
                </a:lnTo>
                <a:lnTo>
                  <a:pt x="1757" y="1740"/>
                </a:lnTo>
                <a:lnTo>
                  <a:pt x="1745" y="1753"/>
                </a:lnTo>
                <a:lnTo>
                  <a:pt x="1733" y="1767"/>
                </a:lnTo>
                <a:lnTo>
                  <a:pt x="1722" y="1782"/>
                </a:lnTo>
                <a:lnTo>
                  <a:pt x="1712" y="1797"/>
                </a:lnTo>
                <a:lnTo>
                  <a:pt x="1701" y="1812"/>
                </a:lnTo>
                <a:lnTo>
                  <a:pt x="1692" y="1828"/>
                </a:lnTo>
                <a:lnTo>
                  <a:pt x="1685" y="1845"/>
                </a:lnTo>
                <a:lnTo>
                  <a:pt x="1678" y="1861"/>
                </a:lnTo>
                <a:lnTo>
                  <a:pt x="1671" y="1878"/>
                </a:lnTo>
                <a:lnTo>
                  <a:pt x="1666" y="1894"/>
                </a:lnTo>
                <a:lnTo>
                  <a:pt x="1661" y="1912"/>
                </a:lnTo>
                <a:lnTo>
                  <a:pt x="1657" y="1929"/>
                </a:lnTo>
                <a:lnTo>
                  <a:pt x="1654" y="1947"/>
                </a:lnTo>
                <a:lnTo>
                  <a:pt x="1652" y="1965"/>
                </a:lnTo>
                <a:lnTo>
                  <a:pt x="1651" y="1982"/>
                </a:lnTo>
                <a:lnTo>
                  <a:pt x="1651" y="2000"/>
                </a:lnTo>
                <a:lnTo>
                  <a:pt x="1651" y="2017"/>
                </a:lnTo>
                <a:lnTo>
                  <a:pt x="1652" y="2036"/>
                </a:lnTo>
                <a:lnTo>
                  <a:pt x="1654" y="2053"/>
                </a:lnTo>
                <a:lnTo>
                  <a:pt x="1657" y="2071"/>
                </a:lnTo>
                <a:lnTo>
                  <a:pt x="1661" y="2088"/>
                </a:lnTo>
                <a:lnTo>
                  <a:pt x="1665" y="2106"/>
                </a:lnTo>
                <a:lnTo>
                  <a:pt x="1671" y="2123"/>
                </a:lnTo>
                <a:lnTo>
                  <a:pt x="1677" y="2140"/>
                </a:lnTo>
                <a:lnTo>
                  <a:pt x="1684" y="2157"/>
                </a:lnTo>
                <a:lnTo>
                  <a:pt x="1692" y="2174"/>
                </a:lnTo>
                <a:lnTo>
                  <a:pt x="1701" y="2190"/>
                </a:lnTo>
                <a:lnTo>
                  <a:pt x="1712" y="2205"/>
                </a:lnTo>
                <a:lnTo>
                  <a:pt x="1723" y="2221"/>
                </a:lnTo>
                <a:lnTo>
                  <a:pt x="1734" y="2236"/>
                </a:lnTo>
                <a:lnTo>
                  <a:pt x="1746" y="2251"/>
                </a:lnTo>
                <a:lnTo>
                  <a:pt x="1759" y="2264"/>
                </a:lnTo>
                <a:lnTo>
                  <a:pt x="1773" y="2277"/>
                </a:lnTo>
                <a:lnTo>
                  <a:pt x="1787" y="2289"/>
                </a:lnTo>
                <a:lnTo>
                  <a:pt x="1802" y="2301"/>
                </a:lnTo>
                <a:lnTo>
                  <a:pt x="1817" y="2311"/>
                </a:lnTo>
                <a:lnTo>
                  <a:pt x="1832" y="2320"/>
                </a:lnTo>
                <a:lnTo>
                  <a:pt x="1848" y="2329"/>
                </a:lnTo>
                <a:lnTo>
                  <a:pt x="1864" y="2337"/>
                </a:lnTo>
                <a:lnTo>
                  <a:pt x="1880" y="2345"/>
                </a:lnTo>
                <a:lnTo>
                  <a:pt x="1897" y="2351"/>
                </a:lnTo>
                <a:lnTo>
                  <a:pt x="1915" y="2357"/>
                </a:lnTo>
                <a:lnTo>
                  <a:pt x="1932" y="2361"/>
                </a:lnTo>
                <a:lnTo>
                  <a:pt x="1949" y="2365"/>
                </a:lnTo>
                <a:lnTo>
                  <a:pt x="1967" y="2368"/>
                </a:lnTo>
                <a:lnTo>
                  <a:pt x="1984" y="2370"/>
                </a:lnTo>
                <a:lnTo>
                  <a:pt x="2002" y="2371"/>
                </a:lnTo>
                <a:lnTo>
                  <a:pt x="2019" y="2372"/>
                </a:lnTo>
                <a:lnTo>
                  <a:pt x="2038" y="2372"/>
                </a:lnTo>
                <a:lnTo>
                  <a:pt x="2055" y="2370"/>
                </a:lnTo>
                <a:lnTo>
                  <a:pt x="2073" y="2368"/>
                </a:lnTo>
                <a:lnTo>
                  <a:pt x="2090" y="2365"/>
                </a:lnTo>
                <a:lnTo>
                  <a:pt x="2109" y="2362"/>
                </a:lnTo>
                <a:lnTo>
                  <a:pt x="2126" y="2357"/>
                </a:lnTo>
                <a:lnTo>
                  <a:pt x="2143" y="2352"/>
                </a:lnTo>
                <a:lnTo>
                  <a:pt x="2160" y="2345"/>
                </a:lnTo>
                <a:lnTo>
                  <a:pt x="2177" y="2337"/>
                </a:lnTo>
                <a:lnTo>
                  <a:pt x="2193" y="2329"/>
                </a:lnTo>
                <a:lnTo>
                  <a:pt x="2209" y="2320"/>
                </a:lnTo>
                <a:lnTo>
                  <a:pt x="2226" y="2310"/>
                </a:lnTo>
                <a:lnTo>
                  <a:pt x="2241" y="2300"/>
                </a:lnTo>
                <a:lnTo>
                  <a:pt x="2256" y="2288"/>
                </a:lnTo>
                <a:lnTo>
                  <a:pt x="2270" y="2275"/>
                </a:lnTo>
                <a:lnTo>
                  <a:pt x="2284" y="2262"/>
                </a:lnTo>
                <a:lnTo>
                  <a:pt x="2297" y="2249"/>
                </a:lnTo>
                <a:lnTo>
                  <a:pt x="2309" y="2235"/>
                </a:lnTo>
                <a:lnTo>
                  <a:pt x="2320" y="2221"/>
                </a:lnTo>
                <a:lnTo>
                  <a:pt x="2330" y="2205"/>
                </a:lnTo>
                <a:lnTo>
                  <a:pt x="2340" y="2190"/>
                </a:lnTo>
                <a:lnTo>
                  <a:pt x="2349" y="2174"/>
                </a:lnTo>
                <a:lnTo>
                  <a:pt x="2357" y="2158"/>
                </a:lnTo>
                <a:lnTo>
                  <a:pt x="2364" y="2141"/>
                </a:lnTo>
                <a:lnTo>
                  <a:pt x="2371" y="2124"/>
                </a:lnTo>
                <a:lnTo>
                  <a:pt x="2376" y="2108"/>
                </a:lnTo>
                <a:lnTo>
                  <a:pt x="2381" y="2091"/>
                </a:lnTo>
                <a:lnTo>
                  <a:pt x="2384" y="2073"/>
                </a:lnTo>
                <a:lnTo>
                  <a:pt x="2387" y="2055"/>
                </a:lnTo>
                <a:lnTo>
                  <a:pt x="2390" y="2038"/>
                </a:lnTo>
                <a:lnTo>
                  <a:pt x="2391" y="2020"/>
                </a:lnTo>
                <a:lnTo>
                  <a:pt x="2391" y="2002"/>
                </a:lnTo>
                <a:lnTo>
                  <a:pt x="2391" y="1985"/>
                </a:lnTo>
                <a:lnTo>
                  <a:pt x="2390" y="1967"/>
                </a:lnTo>
                <a:lnTo>
                  <a:pt x="2388" y="1949"/>
                </a:lnTo>
                <a:lnTo>
                  <a:pt x="2385" y="1931"/>
                </a:lnTo>
                <a:lnTo>
                  <a:pt x="2381" y="1914"/>
                </a:lnTo>
                <a:lnTo>
                  <a:pt x="2377" y="1896"/>
                </a:lnTo>
                <a:lnTo>
                  <a:pt x="2371" y="1879"/>
                </a:lnTo>
                <a:lnTo>
                  <a:pt x="2365" y="1862"/>
                </a:lnTo>
                <a:lnTo>
                  <a:pt x="2358" y="1846"/>
                </a:lnTo>
                <a:lnTo>
                  <a:pt x="2350" y="1828"/>
                </a:lnTo>
                <a:lnTo>
                  <a:pt x="2340" y="1812"/>
                </a:lnTo>
                <a:lnTo>
                  <a:pt x="2330" y="1797"/>
                </a:lnTo>
                <a:lnTo>
                  <a:pt x="2319" y="1782"/>
                </a:lnTo>
                <a:lnTo>
                  <a:pt x="2308" y="1766"/>
                </a:lnTo>
                <a:lnTo>
                  <a:pt x="2295" y="1752"/>
                </a:lnTo>
                <a:lnTo>
                  <a:pt x="2282" y="1738"/>
                </a:lnTo>
                <a:lnTo>
                  <a:pt x="2268" y="1725"/>
                </a:lnTo>
                <a:lnTo>
                  <a:pt x="2254" y="1714"/>
                </a:lnTo>
                <a:lnTo>
                  <a:pt x="2240" y="1701"/>
                </a:lnTo>
                <a:lnTo>
                  <a:pt x="2225" y="1691"/>
                </a:lnTo>
                <a:lnTo>
                  <a:pt x="2209" y="1682"/>
                </a:lnTo>
                <a:lnTo>
                  <a:pt x="2193" y="1673"/>
                </a:lnTo>
                <a:lnTo>
                  <a:pt x="2178" y="1665"/>
                </a:lnTo>
                <a:lnTo>
                  <a:pt x="2161" y="1658"/>
                </a:lnTo>
                <a:lnTo>
                  <a:pt x="2144" y="1652"/>
                </a:lnTo>
                <a:lnTo>
                  <a:pt x="2127" y="1646"/>
                </a:lnTo>
                <a:lnTo>
                  <a:pt x="2110" y="1641"/>
                </a:lnTo>
                <a:lnTo>
                  <a:pt x="2092" y="1637"/>
                </a:lnTo>
                <a:lnTo>
                  <a:pt x="2075" y="1634"/>
                </a:lnTo>
                <a:lnTo>
                  <a:pt x="2057" y="1632"/>
                </a:lnTo>
                <a:lnTo>
                  <a:pt x="2040" y="1631"/>
                </a:lnTo>
                <a:lnTo>
                  <a:pt x="2021" y="1630"/>
                </a:lnTo>
                <a:lnTo>
                  <a:pt x="2004" y="1630"/>
                </a:lnTo>
                <a:lnTo>
                  <a:pt x="1986" y="1632"/>
                </a:lnTo>
                <a:lnTo>
                  <a:pt x="1969" y="1634"/>
                </a:lnTo>
                <a:lnTo>
                  <a:pt x="1951" y="1637"/>
                </a:lnTo>
                <a:lnTo>
                  <a:pt x="1933" y="1640"/>
                </a:lnTo>
                <a:lnTo>
                  <a:pt x="1916" y="1646"/>
                </a:lnTo>
                <a:lnTo>
                  <a:pt x="1898" y="1651"/>
                </a:lnTo>
                <a:lnTo>
                  <a:pt x="1881" y="1658"/>
                </a:lnTo>
                <a:lnTo>
                  <a:pt x="1865" y="1665"/>
                </a:lnTo>
                <a:lnTo>
                  <a:pt x="1849" y="1673"/>
                </a:lnTo>
                <a:lnTo>
                  <a:pt x="1832" y="1682"/>
                </a:lnTo>
                <a:lnTo>
                  <a:pt x="1816" y="1692"/>
                </a:lnTo>
                <a:lnTo>
                  <a:pt x="1801" y="1702"/>
                </a:lnTo>
                <a:lnTo>
                  <a:pt x="1786" y="1715"/>
                </a:lnTo>
                <a:close/>
                <a:moveTo>
                  <a:pt x="2917" y="2627"/>
                </a:moveTo>
                <a:lnTo>
                  <a:pt x="2523" y="2305"/>
                </a:lnTo>
                <a:lnTo>
                  <a:pt x="2515" y="2320"/>
                </a:lnTo>
                <a:lnTo>
                  <a:pt x="2507" y="2335"/>
                </a:lnTo>
                <a:lnTo>
                  <a:pt x="2498" y="2349"/>
                </a:lnTo>
                <a:lnTo>
                  <a:pt x="2489" y="2362"/>
                </a:lnTo>
                <a:lnTo>
                  <a:pt x="2480" y="2375"/>
                </a:lnTo>
                <a:lnTo>
                  <a:pt x="2469" y="2386"/>
                </a:lnTo>
                <a:lnTo>
                  <a:pt x="2449" y="2409"/>
                </a:lnTo>
                <a:lnTo>
                  <a:pt x="2428" y="2428"/>
                </a:lnTo>
                <a:lnTo>
                  <a:pt x="2406" y="2444"/>
                </a:lnTo>
                <a:lnTo>
                  <a:pt x="2386" y="2459"/>
                </a:lnTo>
                <a:lnTo>
                  <a:pt x="2366" y="2473"/>
                </a:lnTo>
                <a:lnTo>
                  <a:pt x="2345" y="2483"/>
                </a:lnTo>
                <a:lnTo>
                  <a:pt x="2328" y="2492"/>
                </a:lnTo>
                <a:lnTo>
                  <a:pt x="2311" y="2499"/>
                </a:lnTo>
                <a:lnTo>
                  <a:pt x="2297" y="2505"/>
                </a:lnTo>
                <a:lnTo>
                  <a:pt x="2276" y="2512"/>
                </a:lnTo>
                <a:lnTo>
                  <a:pt x="2268" y="2514"/>
                </a:lnTo>
                <a:lnTo>
                  <a:pt x="2507" y="2964"/>
                </a:lnTo>
                <a:lnTo>
                  <a:pt x="2530" y="2955"/>
                </a:lnTo>
                <a:lnTo>
                  <a:pt x="2554" y="2946"/>
                </a:lnTo>
                <a:lnTo>
                  <a:pt x="2576" y="2936"/>
                </a:lnTo>
                <a:lnTo>
                  <a:pt x="2597" y="2925"/>
                </a:lnTo>
                <a:lnTo>
                  <a:pt x="2619" y="2913"/>
                </a:lnTo>
                <a:lnTo>
                  <a:pt x="2639" y="2901"/>
                </a:lnTo>
                <a:lnTo>
                  <a:pt x="2659" y="2888"/>
                </a:lnTo>
                <a:lnTo>
                  <a:pt x="2679" y="2875"/>
                </a:lnTo>
                <a:lnTo>
                  <a:pt x="2697" y="2862"/>
                </a:lnTo>
                <a:lnTo>
                  <a:pt x="2715" y="2847"/>
                </a:lnTo>
                <a:lnTo>
                  <a:pt x="2749" y="2820"/>
                </a:lnTo>
                <a:lnTo>
                  <a:pt x="2779" y="2792"/>
                </a:lnTo>
                <a:lnTo>
                  <a:pt x="2808" y="2763"/>
                </a:lnTo>
                <a:lnTo>
                  <a:pt x="2833" y="2737"/>
                </a:lnTo>
                <a:lnTo>
                  <a:pt x="2854" y="2711"/>
                </a:lnTo>
                <a:lnTo>
                  <a:pt x="2874" y="2688"/>
                </a:lnTo>
                <a:lnTo>
                  <a:pt x="2889" y="2668"/>
                </a:lnTo>
                <a:lnTo>
                  <a:pt x="2910" y="2638"/>
                </a:lnTo>
                <a:lnTo>
                  <a:pt x="2917" y="2627"/>
                </a:lnTo>
                <a:close/>
                <a:moveTo>
                  <a:pt x="2675" y="1133"/>
                </a:moveTo>
                <a:lnTo>
                  <a:pt x="2353" y="1528"/>
                </a:lnTo>
                <a:lnTo>
                  <a:pt x="2368" y="1536"/>
                </a:lnTo>
                <a:lnTo>
                  <a:pt x="2382" y="1544"/>
                </a:lnTo>
                <a:lnTo>
                  <a:pt x="2396" y="1553"/>
                </a:lnTo>
                <a:lnTo>
                  <a:pt x="2409" y="1562"/>
                </a:lnTo>
                <a:lnTo>
                  <a:pt x="2422" y="1572"/>
                </a:lnTo>
                <a:lnTo>
                  <a:pt x="2434" y="1582"/>
                </a:lnTo>
                <a:lnTo>
                  <a:pt x="2455" y="1603"/>
                </a:lnTo>
                <a:lnTo>
                  <a:pt x="2475" y="1623"/>
                </a:lnTo>
                <a:lnTo>
                  <a:pt x="2492" y="1645"/>
                </a:lnTo>
                <a:lnTo>
                  <a:pt x="2506" y="1666"/>
                </a:lnTo>
                <a:lnTo>
                  <a:pt x="2519" y="1686"/>
                </a:lnTo>
                <a:lnTo>
                  <a:pt x="2530" y="1705"/>
                </a:lnTo>
                <a:lnTo>
                  <a:pt x="2539" y="1724"/>
                </a:lnTo>
                <a:lnTo>
                  <a:pt x="2547" y="1740"/>
                </a:lnTo>
                <a:lnTo>
                  <a:pt x="2552" y="1754"/>
                </a:lnTo>
                <a:lnTo>
                  <a:pt x="2559" y="1776"/>
                </a:lnTo>
                <a:lnTo>
                  <a:pt x="2561" y="1783"/>
                </a:lnTo>
                <a:lnTo>
                  <a:pt x="3011" y="1545"/>
                </a:lnTo>
                <a:lnTo>
                  <a:pt x="3003" y="1522"/>
                </a:lnTo>
                <a:lnTo>
                  <a:pt x="2993" y="1498"/>
                </a:lnTo>
                <a:lnTo>
                  <a:pt x="2982" y="1476"/>
                </a:lnTo>
                <a:lnTo>
                  <a:pt x="2971" y="1455"/>
                </a:lnTo>
                <a:lnTo>
                  <a:pt x="2960" y="1433"/>
                </a:lnTo>
                <a:lnTo>
                  <a:pt x="2948" y="1413"/>
                </a:lnTo>
                <a:lnTo>
                  <a:pt x="2935" y="1393"/>
                </a:lnTo>
                <a:lnTo>
                  <a:pt x="2923" y="1373"/>
                </a:lnTo>
                <a:lnTo>
                  <a:pt x="2908" y="1355"/>
                </a:lnTo>
                <a:lnTo>
                  <a:pt x="2895" y="1337"/>
                </a:lnTo>
                <a:lnTo>
                  <a:pt x="2867" y="1303"/>
                </a:lnTo>
                <a:lnTo>
                  <a:pt x="2838" y="1272"/>
                </a:lnTo>
                <a:lnTo>
                  <a:pt x="2811" y="1244"/>
                </a:lnTo>
                <a:lnTo>
                  <a:pt x="2783" y="1219"/>
                </a:lnTo>
                <a:lnTo>
                  <a:pt x="2758" y="1196"/>
                </a:lnTo>
                <a:lnTo>
                  <a:pt x="2735" y="1178"/>
                </a:lnTo>
                <a:lnTo>
                  <a:pt x="2715" y="1162"/>
                </a:lnTo>
                <a:lnTo>
                  <a:pt x="2685" y="1141"/>
                </a:lnTo>
                <a:lnTo>
                  <a:pt x="2675" y="1133"/>
                </a:lnTo>
                <a:close/>
                <a:moveTo>
                  <a:pt x="1378" y="2882"/>
                </a:moveTo>
                <a:lnTo>
                  <a:pt x="1700" y="2488"/>
                </a:lnTo>
                <a:lnTo>
                  <a:pt x="1685" y="2480"/>
                </a:lnTo>
                <a:lnTo>
                  <a:pt x="1671" y="2472"/>
                </a:lnTo>
                <a:lnTo>
                  <a:pt x="1657" y="2462"/>
                </a:lnTo>
                <a:lnTo>
                  <a:pt x="1643" y="2453"/>
                </a:lnTo>
                <a:lnTo>
                  <a:pt x="1631" y="2444"/>
                </a:lnTo>
                <a:lnTo>
                  <a:pt x="1619" y="2434"/>
                </a:lnTo>
                <a:lnTo>
                  <a:pt x="1598" y="2414"/>
                </a:lnTo>
                <a:lnTo>
                  <a:pt x="1578" y="2392"/>
                </a:lnTo>
                <a:lnTo>
                  <a:pt x="1561" y="2371"/>
                </a:lnTo>
                <a:lnTo>
                  <a:pt x="1547" y="2351"/>
                </a:lnTo>
                <a:lnTo>
                  <a:pt x="1534" y="2330"/>
                </a:lnTo>
                <a:lnTo>
                  <a:pt x="1523" y="2310"/>
                </a:lnTo>
                <a:lnTo>
                  <a:pt x="1514" y="2293"/>
                </a:lnTo>
                <a:lnTo>
                  <a:pt x="1506" y="2275"/>
                </a:lnTo>
                <a:lnTo>
                  <a:pt x="1501" y="2261"/>
                </a:lnTo>
                <a:lnTo>
                  <a:pt x="1494" y="2241"/>
                </a:lnTo>
                <a:lnTo>
                  <a:pt x="1492" y="2233"/>
                </a:lnTo>
                <a:lnTo>
                  <a:pt x="1042" y="2472"/>
                </a:lnTo>
                <a:lnTo>
                  <a:pt x="1050" y="2495"/>
                </a:lnTo>
                <a:lnTo>
                  <a:pt x="1060" y="2518"/>
                </a:lnTo>
                <a:lnTo>
                  <a:pt x="1070" y="2541"/>
                </a:lnTo>
                <a:lnTo>
                  <a:pt x="1081" y="2562"/>
                </a:lnTo>
                <a:lnTo>
                  <a:pt x="1093" y="2583"/>
                </a:lnTo>
                <a:lnTo>
                  <a:pt x="1105" y="2604"/>
                </a:lnTo>
                <a:lnTo>
                  <a:pt x="1117" y="2624"/>
                </a:lnTo>
                <a:lnTo>
                  <a:pt x="1130" y="2643"/>
                </a:lnTo>
                <a:lnTo>
                  <a:pt x="1145" y="2661"/>
                </a:lnTo>
                <a:lnTo>
                  <a:pt x="1158" y="2680"/>
                </a:lnTo>
                <a:lnTo>
                  <a:pt x="1186" y="2713"/>
                </a:lnTo>
                <a:lnTo>
                  <a:pt x="1215" y="2744"/>
                </a:lnTo>
                <a:lnTo>
                  <a:pt x="1242" y="2772"/>
                </a:lnTo>
                <a:lnTo>
                  <a:pt x="1270" y="2798"/>
                </a:lnTo>
                <a:lnTo>
                  <a:pt x="1295" y="2819"/>
                </a:lnTo>
                <a:lnTo>
                  <a:pt x="1317" y="2838"/>
                </a:lnTo>
                <a:lnTo>
                  <a:pt x="1338" y="2854"/>
                </a:lnTo>
                <a:lnTo>
                  <a:pt x="1368" y="2875"/>
                </a:lnTo>
                <a:lnTo>
                  <a:pt x="1378" y="2882"/>
                </a:lnTo>
                <a:close/>
                <a:moveTo>
                  <a:pt x="1172" y="1335"/>
                </a:moveTo>
                <a:lnTo>
                  <a:pt x="1566" y="1657"/>
                </a:lnTo>
                <a:lnTo>
                  <a:pt x="1574" y="1641"/>
                </a:lnTo>
                <a:lnTo>
                  <a:pt x="1582" y="1627"/>
                </a:lnTo>
                <a:lnTo>
                  <a:pt x="1592" y="1613"/>
                </a:lnTo>
                <a:lnTo>
                  <a:pt x="1601" y="1600"/>
                </a:lnTo>
                <a:lnTo>
                  <a:pt x="1610" y="1588"/>
                </a:lnTo>
                <a:lnTo>
                  <a:pt x="1620" y="1575"/>
                </a:lnTo>
                <a:lnTo>
                  <a:pt x="1640" y="1554"/>
                </a:lnTo>
                <a:lnTo>
                  <a:pt x="1662" y="1535"/>
                </a:lnTo>
                <a:lnTo>
                  <a:pt x="1683" y="1518"/>
                </a:lnTo>
                <a:lnTo>
                  <a:pt x="1704" y="1503"/>
                </a:lnTo>
                <a:lnTo>
                  <a:pt x="1725" y="1490"/>
                </a:lnTo>
                <a:lnTo>
                  <a:pt x="1744" y="1479"/>
                </a:lnTo>
                <a:lnTo>
                  <a:pt x="1762" y="1471"/>
                </a:lnTo>
                <a:lnTo>
                  <a:pt x="1779" y="1463"/>
                </a:lnTo>
                <a:lnTo>
                  <a:pt x="1793" y="1458"/>
                </a:lnTo>
                <a:lnTo>
                  <a:pt x="1813" y="1450"/>
                </a:lnTo>
                <a:lnTo>
                  <a:pt x="1821" y="1448"/>
                </a:lnTo>
                <a:lnTo>
                  <a:pt x="1584" y="998"/>
                </a:lnTo>
                <a:lnTo>
                  <a:pt x="1559" y="1006"/>
                </a:lnTo>
                <a:lnTo>
                  <a:pt x="1537" y="1017"/>
                </a:lnTo>
                <a:lnTo>
                  <a:pt x="1514" y="1027"/>
                </a:lnTo>
                <a:lnTo>
                  <a:pt x="1492" y="1038"/>
                </a:lnTo>
                <a:lnTo>
                  <a:pt x="1471" y="1049"/>
                </a:lnTo>
                <a:lnTo>
                  <a:pt x="1450" y="1061"/>
                </a:lnTo>
                <a:lnTo>
                  <a:pt x="1431" y="1075"/>
                </a:lnTo>
                <a:lnTo>
                  <a:pt x="1412" y="1087"/>
                </a:lnTo>
                <a:lnTo>
                  <a:pt x="1393" y="1101"/>
                </a:lnTo>
                <a:lnTo>
                  <a:pt x="1375" y="1114"/>
                </a:lnTo>
                <a:lnTo>
                  <a:pt x="1342" y="1143"/>
                </a:lnTo>
                <a:lnTo>
                  <a:pt x="1310" y="1171"/>
                </a:lnTo>
                <a:lnTo>
                  <a:pt x="1282" y="1198"/>
                </a:lnTo>
                <a:lnTo>
                  <a:pt x="1257" y="1226"/>
                </a:lnTo>
                <a:lnTo>
                  <a:pt x="1235" y="1251"/>
                </a:lnTo>
                <a:lnTo>
                  <a:pt x="1216" y="1275"/>
                </a:lnTo>
                <a:lnTo>
                  <a:pt x="1200" y="1294"/>
                </a:lnTo>
                <a:lnTo>
                  <a:pt x="1179" y="1324"/>
                </a:lnTo>
                <a:lnTo>
                  <a:pt x="1172" y="13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Freeform 8"/>
          <p:cNvSpPr>
            <a:spLocks noEditPoints="1"/>
          </p:cNvSpPr>
          <p:nvPr/>
        </p:nvSpPr>
        <p:spPr bwMode="auto">
          <a:xfrm>
            <a:off x="4521523" y="3024188"/>
            <a:ext cx="1876425" cy="1874838"/>
          </a:xfrm>
          <a:custGeom>
            <a:avLst/>
            <a:gdLst>
              <a:gd name="T0" fmla="*/ 772319 w 2364"/>
              <a:gd name="T1" fmla="*/ 73056 h 2361"/>
              <a:gd name="T2" fmla="*/ 804069 w 2364"/>
              <a:gd name="T3" fmla="*/ 12705 h 2361"/>
              <a:gd name="T4" fmla="*/ 931863 w 2364"/>
              <a:gd name="T5" fmla="*/ 12705 h 2361"/>
              <a:gd name="T6" fmla="*/ 1081881 w 2364"/>
              <a:gd name="T7" fmla="*/ 158023 h 2361"/>
              <a:gd name="T8" fmla="*/ 1232694 w 2364"/>
              <a:gd name="T9" fmla="*/ 51616 h 2361"/>
              <a:gd name="T10" fmla="*/ 1353344 w 2364"/>
              <a:gd name="T11" fmla="*/ 92908 h 2361"/>
              <a:gd name="T12" fmla="*/ 1354931 w 2364"/>
              <a:gd name="T13" fmla="*/ 257284 h 2361"/>
              <a:gd name="T14" fmla="*/ 1582738 w 2364"/>
              <a:gd name="T15" fmla="*/ 290636 h 2361"/>
              <a:gd name="T16" fmla="*/ 1694656 w 2364"/>
              <a:gd name="T17" fmla="*/ 362897 h 2361"/>
              <a:gd name="T18" fmla="*/ 1687513 w 2364"/>
              <a:gd name="T19" fmla="*/ 432777 h 2361"/>
              <a:gd name="T20" fmla="*/ 1781175 w 2364"/>
              <a:gd name="T21" fmla="*/ 659092 h 2361"/>
              <a:gd name="T22" fmla="*/ 1846263 w 2364"/>
              <a:gd name="T23" fmla="*/ 681326 h 2361"/>
              <a:gd name="T24" fmla="*/ 1864519 w 2364"/>
              <a:gd name="T25" fmla="*/ 807586 h 2361"/>
              <a:gd name="T26" fmla="*/ 1744663 w 2364"/>
              <a:gd name="T27" fmla="*/ 975932 h 2361"/>
              <a:gd name="T28" fmla="*/ 1870869 w 2364"/>
              <a:gd name="T29" fmla="*/ 1102986 h 2361"/>
              <a:gd name="T30" fmla="*/ 1852613 w 2364"/>
              <a:gd name="T31" fmla="*/ 1230834 h 2361"/>
              <a:gd name="T32" fmla="*/ 1679575 w 2364"/>
              <a:gd name="T33" fmla="*/ 1257833 h 2361"/>
              <a:gd name="T34" fmla="*/ 1671638 w 2364"/>
              <a:gd name="T35" fmla="*/ 1480177 h 2361"/>
              <a:gd name="T36" fmla="*/ 1673225 w 2364"/>
              <a:gd name="T37" fmla="*/ 1550057 h 2361"/>
              <a:gd name="T38" fmla="*/ 1557338 w 2364"/>
              <a:gd name="T39" fmla="*/ 1613584 h 2361"/>
              <a:gd name="T40" fmla="*/ 1363663 w 2364"/>
              <a:gd name="T41" fmla="*/ 1621524 h 2361"/>
              <a:gd name="T42" fmla="*/ 1337469 w 2364"/>
              <a:gd name="T43" fmla="*/ 1781930 h 2361"/>
              <a:gd name="T44" fmla="*/ 1226344 w 2364"/>
              <a:gd name="T45" fmla="*/ 1847045 h 2361"/>
              <a:gd name="T46" fmla="*/ 1115219 w 2364"/>
              <a:gd name="T47" fmla="*/ 1720785 h 2361"/>
              <a:gd name="T48" fmla="*/ 917575 w 2364"/>
              <a:gd name="T49" fmla="*/ 1829575 h 2361"/>
              <a:gd name="T50" fmla="*/ 863600 w 2364"/>
              <a:gd name="T51" fmla="*/ 1874838 h 2361"/>
              <a:gd name="T52" fmla="*/ 742156 w 2364"/>
              <a:gd name="T53" fmla="*/ 1823222 h 2361"/>
              <a:gd name="T54" fmla="*/ 599281 w 2364"/>
              <a:gd name="T55" fmla="*/ 1655670 h 2361"/>
              <a:gd name="T56" fmla="*/ 451644 w 2364"/>
              <a:gd name="T57" fmla="*/ 1734285 h 2361"/>
              <a:gd name="T58" fmla="*/ 354013 w 2364"/>
              <a:gd name="T59" fmla="*/ 1650112 h 2361"/>
              <a:gd name="T60" fmla="*/ 354013 w 2364"/>
              <a:gd name="T61" fmla="*/ 1468266 h 2361"/>
              <a:gd name="T62" fmla="*/ 169863 w 2364"/>
              <a:gd name="T63" fmla="*/ 1434914 h 2361"/>
              <a:gd name="T64" fmla="*/ 90488 w 2364"/>
              <a:gd name="T65" fmla="*/ 1334859 h 2361"/>
              <a:gd name="T66" fmla="*/ 200819 w 2364"/>
              <a:gd name="T67" fmla="*/ 1207805 h 2361"/>
              <a:gd name="T68" fmla="*/ 55563 w 2364"/>
              <a:gd name="T69" fmla="*/ 1019607 h 2361"/>
              <a:gd name="T70" fmla="*/ 794 w 2364"/>
              <a:gd name="T71" fmla="*/ 978314 h 2361"/>
              <a:gd name="T72" fmla="*/ 23813 w 2364"/>
              <a:gd name="T73" fmla="*/ 852849 h 2361"/>
              <a:gd name="T74" fmla="*/ 187325 w 2364"/>
              <a:gd name="T75" fmla="*/ 721030 h 2361"/>
              <a:gd name="T76" fmla="*/ 115888 w 2364"/>
              <a:gd name="T77" fmla="*/ 559831 h 2361"/>
              <a:gd name="T78" fmla="*/ 176213 w 2364"/>
              <a:gd name="T79" fmla="*/ 445482 h 2361"/>
              <a:gd name="T80" fmla="*/ 318294 w 2364"/>
              <a:gd name="T81" fmla="*/ 459776 h 2361"/>
              <a:gd name="T82" fmla="*/ 381794 w 2364"/>
              <a:gd name="T83" fmla="*/ 250931 h 2361"/>
              <a:gd name="T84" fmla="*/ 453231 w 2364"/>
              <a:gd name="T85" fmla="*/ 138965 h 2361"/>
              <a:gd name="T86" fmla="*/ 523081 w 2364"/>
              <a:gd name="T87" fmla="*/ 146112 h 2361"/>
              <a:gd name="T88" fmla="*/ 1127125 w 2364"/>
              <a:gd name="T89" fmla="*/ 1176836 h 2361"/>
              <a:gd name="T90" fmla="*/ 1253331 w 2364"/>
              <a:gd name="T91" fmla="*/ 1394416 h 2361"/>
              <a:gd name="T92" fmla="*/ 1270000 w 2364"/>
              <a:gd name="T93" fmla="*/ 521715 h 2361"/>
              <a:gd name="T94" fmla="*/ 1203325 w 2364"/>
              <a:gd name="T95" fmla="*/ 813144 h 2361"/>
              <a:gd name="T96" fmla="*/ 1365250 w 2364"/>
              <a:gd name="T97" fmla="*/ 605094 h 2361"/>
              <a:gd name="T98" fmla="*/ 773906 w 2364"/>
              <a:gd name="T99" fmla="*/ 1182395 h 2361"/>
              <a:gd name="T100" fmla="*/ 686594 w 2364"/>
              <a:gd name="T101" fmla="*/ 1064870 h 2361"/>
              <a:gd name="T102" fmla="*/ 576263 w 2364"/>
              <a:gd name="T103" fmla="*/ 1343594 h 2361"/>
              <a:gd name="T104" fmla="*/ 759619 w 2364"/>
              <a:gd name="T105" fmla="*/ 728971 h 2361"/>
              <a:gd name="T106" fmla="*/ 719138 w 2364"/>
              <a:gd name="T107" fmla="*/ 458982 h 2361"/>
              <a:gd name="T108" fmla="*/ 531813 w 2364"/>
              <a:gd name="T109" fmla="*/ 615417 h 2361"/>
              <a:gd name="T110" fmla="*/ 773906 w 2364"/>
              <a:gd name="T111" fmla="*/ 861584 h 2361"/>
              <a:gd name="T112" fmla="*/ 773906 w 2364"/>
              <a:gd name="T113" fmla="*/ 1050576 h 2361"/>
              <a:gd name="T114" fmla="*/ 850900 w 2364"/>
              <a:gd name="T115" fmla="*/ 1130779 h 2361"/>
              <a:gd name="T116" fmla="*/ 1039019 w 2364"/>
              <a:gd name="T117" fmla="*/ 1140308 h 2361"/>
              <a:gd name="T118" fmla="*/ 1123156 w 2364"/>
              <a:gd name="T119" fmla="*/ 1068046 h 2361"/>
              <a:gd name="T120" fmla="*/ 1142206 w 2364"/>
              <a:gd name="T121" fmla="*/ 879848 h 2361"/>
              <a:gd name="T122" fmla="*/ 1073150 w 2364"/>
              <a:gd name="T123" fmla="*/ 792498 h 2361"/>
              <a:gd name="T124" fmla="*/ 887413 w 2364"/>
              <a:gd name="T125" fmla="*/ 764705 h 23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4"/>
              <a:gd name="T190" fmla="*/ 0 h 2361"/>
              <a:gd name="T191" fmla="*/ 2364 w 2364"/>
              <a:gd name="T192" fmla="*/ 2361 h 23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4" h="2361">
                <a:moveTo>
                  <a:pt x="665" y="190"/>
                </a:moveTo>
                <a:lnTo>
                  <a:pt x="764" y="284"/>
                </a:lnTo>
                <a:lnTo>
                  <a:pt x="789" y="272"/>
                </a:lnTo>
                <a:lnTo>
                  <a:pt x="814" y="261"/>
                </a:lnTo>
                <a:lnTo>
                  <a:pt x="839" y="250"/>
                </a:lnTo>
                <a:lnTo>
                  <a:pt x="866" y="241"/>
                </a:lnTo>
                <a:lnTo>
                  <a:pt x="891" y="233"/>
                </a:lnTo>
                <a:lnTo>
                  <a:pt x="918" y="225"/>
                </a:lnTo>
                <a:lnTo>
                  <a:pt x="944" y="218"/>
                </a:lnTo>
                <a:lnTo>
                  <a:pt x="970" y="211"/>
                </a:lnTo>
                <a:lnTo>
                  <a:pt x="973" y="92"/>
                </a:lnTo>
                <a:lnTo>
                  <a:pt x="973" y="85"/>
                </a:lnTo>
                <a:lnTo>
                  <a:pt x="973" y="78"/>
                </a:lnTo>
                <a:lnTo>
                  <a:pt x="975" y="64"/>
                </a:lnTo>
                <a:lnTo>
                  <a:pt x="980" y="50"/>
                </a:lnTo>
                <a:lnTo>
                  <a:pt x="986" y="39"/>
                </a:lnTo>
                <a:lnTo>
                  <a:pt x="989" y="34"/>
                </a:lnTo>
                <a:lnTo>
                  <a:pt x="993" y="29"/>
                </a:lnTo>
                <a:lnTo>
                  <a:pt x="998" y="25"/>
                </a:lnTo>
                <a:lnTo>
                  <a:pt x="1003" y="21"/>
                </a:lnTo>
                <a:lnTo>
                  <a:pt x="1008" y="18"/>
                </a:lnTo>
                <a:lnTo>
                  <a:pt x="1013" y="16"/>
                </a:lnTo>
                <a:lnTo>
                  <a:pt x="1019" y="14"/>
                </a:lnTo>
                <a:lnTo>
                  <a:pt x="1025" y="13"/>
                </a:lnTo>
                <a:lnTo>
                  <a:pt x="1129" y="1"/>
                </a:lnTo>
                <a:lnTo>
                  <a:pt x="1135" y="0"/>
                </a:lnTo>
                <a:lnTo>
                  <a:pt x="1141" y="1"/>
                </a:lnTo>
                <a:lnTo>
                  <a:pt x="1147" y="2"/>
                </a:lnTo>
                <a:lnTo>
                  <a:pt x="1152" y="3"/>
                </a:lnTo>
                <a:lnTo>
                  <a:pt x="1158" y="6"/>
                </a:lnTo>
                <a:lnTo>
                  <a:pt x="1163" y="9"/>
                </a:lnTo>
                <a:lnTo>
                  <a:pt x="1168" y="12"/>
                </a:lnTo>
                <a:lnTo>
                  <a:pt x="1174" y="16"/>
                </a:lnTo>
                <a:lnTo>
                  <a:pt x="1183" y="26"/>
                </a:lnTo>
                <a:lnTo>
                  <a:pt x="1190" y="37"/>
                </a:lnTo>
                <a:lnTo>
                  <a:pt x="1195" y="50"/>
                </a:lnTo>
                <a:lnTo>
                  <a:pt x="1197" y="57"/>
                </a:lnTo>
                <a:lnTo>
                  <a:pt x="1198" y="65"/>
                </a:lnTo>
                <a:lnTo>
                  <a:pt x="1223" y="185"/>
                </a:lnTo>
                <a:lnTo>
                  <a:pt x="1251" y="186"/>
                </a:lnTo>
                <a:lnTo>
                  <a:pt x="1279" y="189"/>
                </a:lnTo>
                <a:lnTo>
                  <a:pt x="1307" y="192"/>
                </a:lnTo>
                <a:lnTo>
                  <a:pt x="1335" y="195"/>
                </a:lnTo>
                <a:lnTo>
                  <a:pt x="1363" y="199"/>
                </a:lnTo>
                <a:lnTo>
                  <a:pt x="1390" y="204"/>
                </a:lnTo>
                <a:lnTo>
                  <a:pt x="1417" y="210"/>
                </a:lnTo>
                <a:lnTo>
                  <a:pt x="1445" y="216"/>
                </a:lnTo>
                <a:lnTo>
                  <a:pt x="1506" y="111"/>
                </a:lnTo>
                <a:lnTo>
                  <a:pt x="1509" y="104"/>
                </a:lnTo>
                <a:lnTo>
                  <a:pt x="1512" y="98"/>
                </a:lnTo>
                <a:lnTo>
                  <a:pt x="1520" y="87"/>
                </a:lnTo>
                <a:lnTo>
                  <a:pt x="1530" y="77"/>
                </a:lnTo>
                <a:lnTo>
                  <a:pt x="1540" y="70"/>
                </a:lnTo>
                <a:lnTo>
                  <a:pt x="1546" y="67"/>
                </a:lnTo>
                <a:lnTo>
                  <a:pt x="1553" y="65"/>
                </a:lnTo>
                <a:lnTo>
                  <a:pt x="1559" y="64"/>
                </a:lnTo>
                <a:lnTo>
                  <a:pt x="1565" y="63"/>
                </a:lnTo>
                <a:lnTo>
                  <a:pt x="1571" y="62"/>
                </a:lnTo>
                <a:lnTo>
                  <a:pt x="1577" y="63"/>
                </a:lnTo>
                <a:lnTo>
                  <a:pt x="1583" y="64"/>
                </a:lnTo>
                <a:lnTo>
                  <a:pt x="1588" y="66"/>
                </a:lnTo>
                <a:lnTo>
                  <a:pt x="1686" y="103"/>
                </a:lnTo>
                <a:lnTo>
                  <a:pt x="1691" y="105"/>
                </a:lnTo>
                <a:lnTo>
                  <a:pt x="1696" y="109"/>
                </a:lnTo>
                <a:lnTo>
                  <a:pt x="1701" y="112"/>
                </a:lnTo>
                <a:lnTo>
                  <a:pt x="1705" y="117"/>
                </a:lnTo>
                <a:lnTo>
                  <a:pt x="1709" y="121"/>
                </a:lnTo>
                <a:lnTo>
                  <a:pt x="1713" y="127"/>
                </a:lnTo>
                <a:lnTo>
                  <a:pt x="1715" y="133"/>
                </a:lnTo>
                <a:lnTo>
                  <a:pt x="1718" y="139"/>
                </a:lnTo>
                <a:lnTo>
                  <a:pt x="1721" y="151"/>
                </a:lnTo>
                <a:lnTo>
                  <a:pt x="1721" y="165"/>
                </a:lnTo>
                <a:lnTo>
                  <a:pt x="1720" y="178"/>
                </a:lnTo>
                <a:lnTo>
                  <a:pt x="1718" y="185"/>
                </a:lnTo>
                <a:lnTo>
                  <a:pt x="1716" y="193"/>
                </a:lnTo>
                <a:lnTo>
                  <a:pt x="1682" y="309"/>
                </a:lnTo>
                <a:lnTo>
                  <a:pt x="1707" y="324"/>
                </a:lnTo>
                <a:lnTo>
                  <a:pt x="1731" y="339"/>
                </a:lnTo>
                <a:lnTo>
                  <a:pt x="1756" y="355"/>
                </a:lnTo>
                <a:lnTo>
                  <a:pt x="1779" y="371"/>
                </a:lnTo>
                <a:lnTo>
                  <a:pt x="1803" y="389"/>
                </a:lnTo>
                <a:lnTo>
                  <a:pt x="1826" y="407"/>
                </a:lnTo>
                <a:lnTo>
                  <a:pt x="1849" y="426"/>
                </a:lnTo>
                <a:lnTo>
                  <a:pt x="1871" y="446"/>
                </a:lnTo>
                <a:lnTo>
                  <a:pt x="1970" y="382"/>
                </a:lnTo>
                <a:lnTo>
                  <a:pt x="1976" y="377"/>
                </a:lnTo>
                <a:lnTo>
                  <a:pt x="1982" y="373"/>
                </a:lnTo>
                <a:lnTo>
                  <a:pt x="1994" y="366"/>
                </a:lnTo>
                <a:lnTo>
                  <a:pt x="2008" y="362"/>
                </a:lnTo>
                <a:lnTo>
                  <a:pt x="2021" y="361"/>
                </a:lnTo>
                <a:lnTo>
                  <a:pt x="2027" y="361"/>
                </a:lnTo>
                <a:lnTo>
                  <a:pt x="2033" y="362"/>
                </a:lnTo>
                <a:lnTo>
                  <a:pt x="2039" y="363"/>
                </a:lnTo>
                <a:lnTo>
                  <a:pt x="2045" y="365"/>
                </a:lnTo>
                <a:lnTo>
                  <a:pt x="2051" y="367"/>
                </a:lnTo>
                <a:lnTo>
                  <a:pt x="2056" y="371"/>
                </a:lnTo>
                <a:lnTo>
                  <a:pt x="2060" y="374"/>
                </a:lnTo>
                <a:lnTo>
                  <a:pt x="2066" y="380"/>
                </a:lnTo>
                <a:lnTo>
                  <a:pt x="2135" y="457"/>
                </a:lnTo>
                <a:lnTo>
                  <a:pt x="2138" y="462"/>
                </a:lnTo>
                <a:lnTo>
                  <a:pt x="2141" y="467"/>
                </a:lnTo>
                <a:lnTo>
                  <a:pt x="2144" y="473"/>
                </a:lnTo>
                <a:lnTo>
                  <a:pt x="2146" y="478"/>
                </a:lnTo>
                <a:lnTo>
                  <a:pt x="2147" y="484"/>
                </a:lnTo>
                <a:lnTo>
                  <a:pt x="2148" y="490"/>
                </a:lnTo>
                <a:lnTo>
                  <a:pt x="2147" y="497"/>
                </a:lnTo>
                <a:lnTo>
                  <a:pt x="2147" y="503"/>
                </a:lnTo>
                <a:lnTo>
                  <a:pt x="2144" y="516"/>
                </a:lnTo>
                <a:lnTo>
                  <a:pt x="2138" y="529"/>
                </a:lnTo>
                <a:lnTo>
                  <a:pt x="2130" y="540"/>
                </a:lnTo>
                <a:lnTo>
                  <a:pt x="2126" y="545"/>
                </a:lnTo>
                <a:lnTo>
                  <a:pt x="2119" y="551"/>
                </a:lnTo>
                <a:lnTo>
                  <a:pt x="2036" y="639"/>
                </a:lnTo>
                <a:lnTo>
                  <a:pt x="2051" y="663"/>
                </a:lnTo>
                <a:lnTo>
                  <a:pt x="2066" y="688"/>
                </a:lnTo>
                <a:lnTo>
                  <a:pt x="2080" y="713"/>
                </a:lnTo>
                <a:lnTo>
                  <a:pt x="2093" y="738"/>
                </a:lnTo>
                <a:lnTo>
                  <a:pt x="2105" y="765"/>
                </a:lnTo>
                <a:lnTo>
                  <a:pt x="2117" y="790"/>
                </a:lnTo>
                <a:lnTo>
                  <a:pt x="2128" y="816"/>
                </a:lnTo>
                <a:lnTo>
                  <a:pt x="2138" y="843"/>
                </a:lnTo>
                <a:lnTo>
                  <a:pt x="2244" y="830"/>
                </a:lnTo>
                <a:lnTo>
                  <a:pt x="2251" y="829"/>
                </a:lnTo>
                <a:lnTo>
                  <a:pt x="2259" y="828"/>
                </a:lnTo>
                <a:lnTo>
                  <a:pt x="2273" y="827"/>
                </a:lnTo>
                <a:lnTo>
                  <a:pt x="2286" y="829"/>
                </a:lnTo>
                <a:lnTo>
                  <a:pt x="2298" y="834"/>
                </a:lnTo>
                <a:lnTo>
                  <a:pt x="2304" y="837"/>
                </a:lnTo>
                <a:lnTo>
                  <a:pt x="2309" y="840"/>
                </a:lnTo>
                <a:lnTo>
                  <a:pt x="2314" y="844"/>
                </a:lnTo>
                <a:lnTo>
                  <a:pt x="2319" y="848"/>
                </a:lnTo>
                <a:lnTo>
                  <a:pt x="2323" y="852"/>
                </a:lnTo>
                <a:lnTo>
                  <a:pt x="2326" y="858"/>
                </a:lnTo>
                <a:lnTo>
                  <a:pt x="2329" y="863"/>
                </a:lnTo>
                <a:lnTo>
                  <a:pt x="2331" y="869"/>
                </a:lnTo>
                <a:lnTo>
                  <a:pt x="2358" y="969"/>
                </a:lnTo>
                <a:lnTo>
                  <a:pt x="2359" y="975"/>
                </a:lnTo>
                <a:lnTo>
                  <a:pt x="2360" y="981"/>
                </a:lnTo>
                <a:lnTo>
                  <a:pt x="2360" y="987"/>
                </a:lnTo>
                <a:lnTo>
                  <a:pt x="2359" y="993"/>
                </a:lnTo>
                <a:lnTo>
                  <a:pt x="2358" y="999"/>
                </a:lnTo>
                <a:lnTo>
                  <a:pt x="2355" y="1005"/>
                </a:lnTo>
                <a:lnTo>
                  <a:pt x="2353" y="1010"/>
                </a:lnTo>
                <a:lnTo>
                  <a:pt x="2349" y="1017"/>
                </a:lnTo>
                <a:lnTo>
                  <a:pt x="2341" y="1027"/>
                </a:lnTo>
                <a:lnTo>
                  <a:pt x="2331" y="1035"/>
                </a:lnTo>
                <a:lnTo>
                  <a:pt x="2319" y="1042"/>
                </a:lnTo>
                <a:lnTo>
                  <a:pt x="2311" y="1045"/>
                </a:lnTo>
                <a:lnTo>
                  <a:pt x="2304" y="1047"/>
                </a:lnTo>
                <a:lnTo>
                  <a:pt x="2194" y="1089"/>
                </a:lnTo>
                <a:lnTo>
                  <a:pt x="2197" y="1116"/>
                </a:lnTo>
                <a:lnTo>
                  <a:pt x="2198" y="1145"/>
                </a:lnTo>
                <a:lnTo>
                  <a:pt x="2199" y="1172"/>
                </a:lnTo>
                <a:lnTo>
                  <a:pt x="2199" y="1200"/>
                </a:lnTo>
                <a:lnTo>
                  <a:pt x="2198" y="1229"/>
                </a:lnTo>
                <a:lnTo>
                  <a:pt x="2197" y="1256"/>
                </a:lnTo>
                <a:lnTo>
                  <a:pt x="2194" y="1285"/>
                </a:lnTo>
                <a:lnTo>
                  <a:pt x="2191" y="1312"/>
                </a:lnTo>
                <a:lnTo>
                  <a:pt x="2302" y="1352"/>
                </a:lnTo>
                <a:lnTo>
                  <a:pt x="2310" y="1354"/>
                </a:lnTo>
                <a:lnTo>
                  <a:pt x="2317" y="1356"/>
                </a:lnTo>
                <a:lnTo>
                  <a:pt x="2330" y="1362"/>
                </a:lnTo>
                <a:lnTo>
                  <a:pt x="2341" y="1370"/>
                </a:lnTo>
                <a:lnTo>
                  <a:pt x="2350" y="1379"/>
                </a:lnTo>
                <a:lnTo>
                  <a:pt x="2354" y="1384"/>
                </a:lnTo>
                <a:lnTo>
                  <a:pt x="2357" y="1389"/>
                </a:lnTo>
                <a:lnTo>
                  <a:pt x="2360" y="1396"/>
                </a:lnTo>
                <a:lnTo>
                  <a:pt x="2362" y="1401"/>
                </a:lnTo>
                <a:lnTo>
                  <a:pt x="2363" y="1407"/>
                </a:lnTo>
                <a:lnTo>
                  <a:pt x="2364" y="1413"/>
                </a:lnTo>
                <a:lnTo>
                  <a:pt x="2364" y="1419"/>
                </a:lnTo>
                <a:lnTo>
                  <a:pt x="2363" y="1425"/>
                </a:lnTo>
                <a:lnTo>
                  <a:pt x="2344" y="1528"/>
                </a:lnTo>
                <a:lnTo>
                  <a:pt x="2342" y="1534"/>
                </a:lnTo>
                <a:lnTo>
                  <a:pt x="2340" y="1540"/>
                </a:lnTo>
                <a:lnTo>
                  <a:pt x="2337" y="1545"/>
                </a:lnTo>
                <a:lnTo>
                  <a:pt x="2334" y="1550"/>
                </a:lnTo>
                <a:lnTo>
                  <a:pt x="2330" y="1554"/>
                </a:lnTo>
                <a:lnTo>
                  <a:pt x="2326" y="1559"/>
                </a:lnTo>
                <a:lnTo>
                  <a:pt x="2321" y="1562"/>
                </a:lnTo>
                <a:lnTo>
                  <a:pt x="2314" y="1566"/>
                </a:lnTo>
                <a:lnTo>
                  <a:pt x="2303" y="1571"/>
                </a:lnTo>
                <a:lnTo>
                  <a:pt x="2290" y="1574"/>
                </a:lnTo>
                <a:lnTo>
                  <a:pt x="2276" y="1575"/>
                </a:lnTo>
                <a:lnTo>
                  <a:pt x="2269" y="1575"/>
                </a:lnTo>
                <a:lnTo>
                  <a:pt x="2261" y="1574"/>
                </a:lnTo>
                <a:lnTo>
                  <a:pt x="2127" y="1560"/>
                </a:lnTo>
                <a:lnTo>
                  <a:pt x="2116" y="1584"/>
                </a:lnTo>
                <a:lnTo>
                  <a:pt x="2105" y="1610"/>
                </a:lnTo>
                <a:lnTo>
                  <a:pt x="2094" y="1634"/>
                </a:lnTo>
                <a:lnTo>
                  <a:pt x="2081" y="1658"/>
                </a:lnTo>
                <a:lnTo>
                  <a:pt x="2068" y="1682"/>
                </a:lnTo>
                <a:lnTo>
                  <a:pt x="2054" y="1705"/>
                </a:lnTo>
                <a:lnTo>
                  <a:pt x="2040" y="1729"/>
                </a:lnTo>
                <a:lnTo>
                  <a:pt x="2025" y="1751"/>
                </a:lnTo>
                <a:lnTo>
                  <a:pt x="2030" y="1756"/>
                </a:lnTo>
                <a:lnTo>
                  <a:pt x="2101" y="1858"/>
                </a:lnTo>
                <a:lnTo>
                  <a:pt x="2106" y="1864"/>
                </a:lnTo>
                <a:lnTo>
                  <a:pt x="2110" y="1869"/>
                </a:lnTo>
                <a:lnTo>
                  <a:pt x="2117" y="1882"/>
                </a:lnTo>
                <a:lnTo>
                  <a:pt x="2122" y="1894"/>
                </a:lnTo>
                <a:lnTo>
                  <a:pt x="2124" y="1908"/>
                </a:lnTo>
                <a:lnTo>
                  <a:pt x="2124" y="1914"/>
                </a:lnTo>
                <a:lnTo>
                  <a:pt x="2123" y="1920"/>
                </a:lnTo>
                <a:lnTo>
                  <a:pt x="2122" y="1926"/>
                </a:lnTo>
                <a:lnTo>
                  <a:pt x="2121" y="1932"/>
                </a:lnTo>
                <a:lnTo>
                  <a:pt x="2118" y="1938"/>
                </a:lnTo>
                <a:lnTo>
                  <a:pt x="2115" y="1943"/>
                </a:lnTo>
                <a:lnTo>
                  <a:pt x="2112" y="1948"/>
                </a:lnTo>
                <a:lnTo>
                  <a:pt x="2108" y="1952"/>
                </a:lnTo>
                <a:lnTo>
                  <a:pt x="2033" y="2024"/>
                </a:lnTo>
                <a:lnTo>
                  <a:pt x="2028" y="2028"/>
                </a:lnTo>
                <a:lnTo>
                  <a:pt x="2023" y="2033"/>
                </a:lnTo>
                <a:lnTo>
                  <a:pt x="2018" y="2035"/>
                </a:lnTo>
                <a:lnTo>
                  <a:pt x="2012" y="2037"/>
                </a:lnTo>
                <a:lnTo>
                  <a:pt x="2007" y="2039"/>
                </a:lnTo>
                <a:lnTo>
                  <a:pt x="2000" y="2040"/>
                </a:lnTo>
                <a:lnTo>
                  <a:pt x="1993" y="2040"/>
                </a:lnTo>
                <a:lnTo>
                  <a:pt x="1987" y="2040"/>
                </a:lnTo>
                <a:lnTo>
                  <a:pt x="1974" y="2037"/>
                </a:lnTo>
                <a:lnTo>
                  <a:pt x="1962" y="2032"/>
                </a:lnTo>
                <a:lnTo>
                  <a:pt x="1950" y="2024"/>
                </a:lnTo>
                <a:lnTo>
                  <a:pt x="1945" y="2019"/>
                </a:lnTo>
                <a:lnTo>
                  <a:pt x="1939" y="2014"/>
                </a:lnTo>
                <a:lnTo>
                  <a:pt x="1855" y="1941"/>
                </a:lnTo>
                <a:lnTo>
                  <a:pt x="1832" y="1961"/>
                </a:lnTo>
                <a:lnTo>
                  <a:pt x="1810" y="1979"/>
                </a:lnTo>
                <a:lnTo>
                  <a:pt x="1787" y="1996"/>
                </a:lnTo>
                <a:lnTo>
                  <a:pt x="1765" y="2012"/>
                </a:lnTo>
                <a:lnTo>
                  <a:pt x="1741" y="2027"/>
                </a:lnTo>
                <a:lnTo>
                  <a:pt x="1718" y="2042"/>
                </a:lnTo>
                <a:lnTo>
                  <a:pt x="1695" y="2056"/>
                </a:lnTo>
                <a:lnTo>
                  <a:pt x="1670" y="2069"/>
                </a:lnTo>
                <a:lnTo>
                  <a:pt x="1646" y="2082"/>
                </a:lnTo>
                <a:lnTo>
                  <a:pt x="1680" y="2178"/>
                </a:lnTo>
                <a:lnTo>
                  <a:pt x="1684" y="2185"/>
                </a:lnTo>
                <a:lnTo>
                  <a:pt x="1686" y="2192"/>
                </a:lnTo>
                <a:lnTo>
                  <a:pt x="1689" y="2205"/>
                </a:lnTo>
                <a:lnTo>
                  <a:pt x="1690" y="2219"/>
                </a:lnTo>
                <a:lnTo>
                  <a:pt x="1689" y="2232"/>
                </a:lnTo>
                <a:lnTo>
                  <a:pt x="1687" y="2238"/>
                </a:lnTo>
                <a:lnTo>
                  <a:pt x="1685" y="2244"/>
                </a:lnTo>
                <a:lnTo>
                  <a:pt x="1682" y="2250"/>
                </a:lnTo>
                <a:lnTo>
                  <a:pt x="1678" y="2255"/>
                </a:lnTo>
                <a:lnTo>
                  <a:pt x="1674" y="2260"/>
                </a:lnTo>
                <a:lnTo>
                  <a:pt x="1670" y="2264"/>
                </a:lnTo>
                <a:lnTo>
                  <a:pt x="1665" y="2268"/>
                </a:lnTo>
                <a:lnTo>
                  <a:pt x="1660" y="2271"/>
                </a:lnTo>
                <a:lnTo>
                  <a:pt x="1569" y="2320"/>
                </a:lnTo>
                <a:lnTo>
                  <a:pt x="1563" y="2322"/>
                </a:lnTo>
                <a:lnTo>
                  <a:pt x="1557" y="2324"/>
                </a:lnTo>
                <a:lnTo>
                  <a:pt x="1551" y="2325"/>
                </a:lnTo>
                <a:lnTo>
                  <a:pt x="1545" y="2326"/>
                </a:lnTo>
                <a:lnTo>
                  <a:pt x="1539" y="2326"/>
                </a:lnTo>
                <a:lnTo>
                  <a:pt x="1533" y="2325"/>
                </a:lnTo>
                <a:lnTo>
                  <a:pt x="1527" y="2323"/>
                </a:lnTo>
                <a:lnTo>
                  <a:pt x="1521" y="2321"/>
                </a:lnTo>
                <a:lnTo>
                  <a:pt x="1509" y="2315"/>
                </a:lnTo>
                <a:lnTo>
                  <a:pt x="1499" y="2307"/>
                </a:lnTo>
                <a:lnTo>
                  <a:pt x="1489" y="2297"/>
                </a:lnTo>
                <a:lnTo>
                  <a:pt x="1484" y="2291"/>
                </a:lnTo>
                <a:lnTo>
                  <a:pt x="1480" y="2284"/>
                </a:lnTo>
                <a:lnTo>
                  <a:pt x="1406" y="2169"/>
                </a:lnTo>
                <a:lnTo>
                  <a:pt x="1405" y="2167"/>
                </a:lnTo>
                <a:lnTo>
                  <a:pt x="1379" y="2172"/>
                </a:lnTo>
                <a:lnTo>
                  <a:pt x="1351" y="2176"/>
                </a:lnTo>
                <a:lnTo>
                  <a:pt x="1325" y="2180"/>
                </a:lnTo>
                <a:lnTo>
                  <a:pt x="1298" y="2183"/>
                </a:lnTo>
                <a:lnTo>
                  <a:pt x="1271" y="2185"/>
                </a:lnTo>
                <a:lnTo>
                  <a:pt x="1244" y="2187"/>
                </a:lnTo>
                <a:lnTo>
                  <a:pt x="1216" y="2188"/>
                </a:lnTo>
                <a:lnTo>
                  <a:pt x="1189" y="2188"/>
                </a:lnTo>
                <a:lnTo>
                  <a:pt x="1157" y="2297"/>
                </a:lnTo>
                <a:lnTo>
                  <a:pt x="1156" y="2304"/>
                </a:lnTo>
                <a:lnTo>
                  <a:pt x="1154" y="2311"/>
                </a:lnTo>
                <a:lnTo>
                  <a:pt x="1149" y="2324"/>
                </a:lnTo>
                <a:lnTo>
                  <a:pt x="1142" y="2335"/>
                </a:lnTo>
                <a:lnTo>
                  <a:pt x="1133" y="2345"/>
                </a:lnTo>
                <a:lnTo>
                  <a:pt x="1128" y="2350"/>
                </a:lnTo>
                <a:lnTo>
                  <a:pt x="1123" y="2353"/>
                </a:lnTo>
                <a:lnTo>
                  <a:pt x="1118" y="2356"/>
                </a:lnTo>
                <a:lnTo>
                  <a:pt x="1112" y="2358"/>
                </a:lnTo>
                <a:lnTo>
                  <a:pt x="1107" y="2360"/>
                </a:lnTo>
                <a:lnTo>
                  <a:pt x="1100" y="2361"/>
                </a:lnTo>
                <a:lnTo>
                  <a:pt x="1094" y="2361"/>
                </a:lnTo>
                <a:lnTo>
                  <a:pt x="1088" y="2361"/>
                </a:lnTo>
                <a:lnTo>
                  <a:pt x="985" y="2347"/>
                </a:lnTo>
                <a:lnTo>
                  <a:pt x="978" y="2346"/>
                </a:lnTo>
                <a:lnTo>
                  <a:pt x="972" y="2344"/>
                </a:lnTo>
                <a:lnTo>
                  <a:pt x="967" y="2341"/>
                </a:lnTo>
                <a:lnTo>
                  <a:pt x="962" y="2338"/>
                </a:lnTo>
                <a:lnTo>
                  <a:pt x="957" y="2335"/>
                </a:lnTo>
                <a:lnTo>
                  <a:pt x="953" y="2330"/>
                </a:lnTo>
                <a:lnTo>
                  <a:pt x="949" y="2326"/>
                </a:lnTo>
                <a:lnTo>
                  <a:pt x="945" y="2320"/>
                </a:lnTo>
                <a:lnTo>
                  <a:pt x="939" y="2309"/>
                </a:lnTo>
                <a:lnTo>
                  <a:pt x="935" y="2296"/>
                </a:lnTo>
                <a:lnTo>
                  <a:pt x="933" y="2281"/>
                </a:lnTo>
                <a:lnTo>
                  <a:pt x="933" y="2274"/>
                </a:lnTo>
                <a:lnTo>
                  <a:pt x="934" y="2267"/>
                </a:lnTo>
                <a:lnTo>
                  <a:pt x="939" y="2154"/>
                </a:lnTo>
                <a:lnTo>
                  <a:pt x="912" y="2146"/>
                </a:lnTo>
                <a:lnTo>
                  <a:pt x="885" y="2138"/>
                </a:lnTo>
                <a:lnTo>
                  <a:pt x="859" y="2129"/>
                </a:lnTo>
                <a:lnTo>
                  <a:pt x="832" y="2119"/>
                </a:lnTo>
                <a:lnTo>
                  <a:pt x="806" y="2109"/>
                </a:lnTo>
                <a:lnTo>
                  <a:pt x="780" y="2098"/>
                </a:lnTo>
                <a:lnTo>
                  <a:pt x="755" y="2085"/>
                </a:lnTo>
                <a:lnTo>
                  <a:pt x="730" y="2072"/>
                </a:lnTo>
                <a:lnTo>
                  <a:pt x="639" y="2154"/>
                </a:lnTo>
                <a:lnTo>
                  <a:pt x="635" y="2161"/>
                </a:lnTo>
                <a:lnTo>
                  <a:pt x="630" y="2166"/>
                </a:lnTo>
                <a:lnTo>
                  <a:pt x="618" y="2174"/>
                </a:lnTo>
                <a:lnTo>
                  <a:pt x="607" y="2180"/>
                </a:lnTo>
                <a:lnTo>
                  <a:pt x="593" y="2184"/>
                </a:lnTo>
                <a:lnTo>
                  <a:pt x="587" y="2185"/>
                </a:lnTo>
                <a:lnTo>
                  <a:pt x="581" y="2185"/>
                </a:lnTo>
                <a:lnTo>
                  <a:pt x="575" y="2185"/>
                </a:lnTo>
                <a:lnTo>
                  <a:pt x="569" y="2184"/>
                </a:lnTo>
                <a:lnTo>
                  <a:pt x="563" y="2183"/>
                </a:lnTo>
                <a:lnTo>
                  <a:pt x="557" y="2181"/>
                </a:lnTo>
                <a:lnTo>
                  <a:pt x="552" y="2178"/>
                </a:lnTo>
                <a:lnTo>
                  <a:pt x="547" y="2174"/>
                </a:lnTo>
                <a:lnTo>
                  <a:pt x="465" y="2110"/>
                </a:lnTo>
                <a:lnTo>
                  <a:pt x="460" y="2105"/>
                </a:lnTo>
                <a:lnTo>
                  <a:pt x="456" y="2101"/>
                </a:lnTo>
                <a:lnTo>
                  <a:pt x="453" y="2096"/>
                </a:lnTo>
                <a:lnTo>
                  <a:pt x="450" y="2090"/>
                </a:lnTo>
                <a:lnTo>
                  <a:pt x="448" y="2084"/>
                </a:lnTo>
                <a:lnTo>
                  <a:pt x="446" y="2078"/>
                </a:lnTo>
                <a:lnTo>
                  <a:pt x="445" y="2072"/>
                </a:lnTo>
                <a:lnTo>
                  <a:pt x="445" y="2066"/>
                </a:lnTo>
                <a:lnTo>
                  <a:pt x="446" y="2053"/>
                </a:lnTo>
                <a:lnTo>
                  <a:pt x="449" y="2040"/>
                </a:lnTo>
                <a:lnTo>
                  <a:pt x="455" y="2026"/>
                </a:lnTo>
                <a:lnTo>
                  <a:pt x="458" y="2020"/>
                </a:lnTo>
                <a:lnTo>
                  <a:pt x="463" y="2014"/>
                </a:lnTo>
                <a:lnTo>
                  <a:pt x="522" y="1926"/>
                </a:lnTo>
                <a:lnTo>
                  <a:pt x="496" y="1901"/>
                </a:lnTo>
                <a:lnTo>
                  <a:pt x="471" y="1876"/>
                </a:lnTo>
                <a:lnTo>
                  <a:pt x="446" y="1849"/>
                </a:lnTo>
                <a:lnTo>
                  <a:pt x="423" y="1821"/>
                </a:lnTo>
                <a:lnTo>
                  <a:pt x="395" y="1786"/>
                </a:lnTo>
                <a:lnTo>
                  <a:pt x="369" y="1749"/>
                </a:lnTo>
                <a:lnTo>
                  <a:pt x="273" y="1794"/>
                </a:lnTo>
                <a:lnTo>
                  <a:pt x="267" y="1798"/>
                </a:lnTo>
                <a:lnTo>
                  <a:pt x="261" y="1801"/>
                </a:lnTo>
                <a:lnTo>
                  <a:pt x="247" y="1805"/>
                </a:lnTo>
                <a:lnTo>
                  <a:pt x="234" y="1808"/>
                </a:lnTo>
                <a:lnTo>
                  <a:pt x="221" y="1807"/>
                </a:lnTo>
                <a:lnTo>
                  <a:pt x="214" y="1807"/>
                </a:lnTo>
                <a:lnTo>
                  <a:pt x="208" y="1805"/>
                </a:lnTo>
                <a:lnTo>
                  <a:pt x="202" y="1803"/>
                </a:lnTo>
                <a:lnTo>
                  <a:pt x="197" y="1800"/>
                </a:lnTo>
                <a:lnTo>
                  <a:pt x="192" y="1797"/>
                </a:lnTo>
                <a:lnTo>
                  <a:pt x="187" y="1793"/>
                </a:lnTo>
                <a:lnTo>
                  <a:pt x="183" y="1789"/>
                </a:lnTo>
                <a:lnTo>
                  <a:pt x="179" y="1784"/>
                </a:lnTo>
                <a:lnTo>
                  <a:pt x="121" y="1697"/>
                </a:lnTo>
                <a:lnTo>
                  <a:pt x="118" y="1692"/>
                </a:lnTo>
                <a:lnTo>
                  <a:pt x="116" y="1686"/>
                </a:lnTo>
                <a:lnTo>
                  <a:pt x="114" y="1681"/>
                </a:lnTo>
                <a:lnTo>
                  <a:pt x="113" y="1675"/>
                </a:lnTo>
                <a:lnTo>
                  <a:pt x="113" y="1669"/>
                </a:lnTo>
                <a:lnTo>
                  <a:pt x="113" y="1663"/>
                </a:lnTo>
                <a:lnTo>
                  <a:pt x="114" y="1656"/>
                </a:lnTo>
                <a:lnTo>
                  <a:pt x="115" y="1650"/>
                </a:lnTo>
                <a:lnTo>
                  <a:pt x="120" y="1637"/>
                </a:lnTo>
                <a:lnTo>
                  <a:pt x="127" y="1626"/>
                </a:lnTo>
                <a:lnTo>
                  <a:pt x="136" y="1616"/>
                </a:lnTo>
                <a:lnTo>
                  <a:pt x="141" y="1611"/>
                </a:lnTo>
                <a:lnTo>
                  <a:pt x="147" y="1607"/>
                </a:lnTo>
                <a:lnTo>
                  <a:pt x="253" y="1521"/>
                </a:lnTo>
                <a:lnTo>
                  <a:pt x="245" y="1495"/>
                </a:lnTo>
                <a:lnTo>
                  <a:pt x="237" y="1470"/>
                </a:lnTo>
                <a:lnTo>
                  <a:pt x="229" y="1442"/>
                </a:lnTo>
                <a:lnTo>
                  <a:pt x="223" y="1416"/>
                </a:lnTo>
                <a:lnTo>
                  <a:pt x="217" y="1389"/>
                </a:lnTo>
                <a:lnTo>
                  <a:pt x="211" y="1363"/>
                </a:lnTo>
                <a:lnTo>
                  <a:pt x="207" y="1336"/>
                </a:lnTo>
                <a:lnTo>
                  <a:pt x="203" y="1308"/>
                </a:lnTo>
                <a:lnTo>
                  <a:pt x="197" y="1309"/>
                </a:lnTo>
                <a:lnTo>
                  <a:pt x="191" y="1309"/>
                </a:lnTo>
                <a:lnTo>
                  <a:pt x="70" y="1284"/>
                </a:lnTo>
                <a:lnTo>
                  <a:pt x="63" y="1284"/>
                </a:lnTo>
                <a:lnTo>
                  <a:pt x="55" y="1282"/>
                </a:lnTo>
                <a:lnTo>
                  <a:pt x="42" y="1278"/>
                </a:lnTo>
                <a:lnTo>
                  <a:pt x="30" y="1272"/>
                </a:lnTo>
                <a:lnTo>
                  <a:pt x="19" y="1263"/>
                </a:lnTo>
                <a:lnTo>
                  <a:pt x="15" y="1259"/>
                </a:lnTo>
                <a:lnTo>
                  <a:pt x="11" y="1254"/>
                </a:lnTo>
                <a:lnTo>
                  <a:pt x="7" y="1249"/>
                </a:lnTo>
                <a:lnTo>
                  <a:pt x="5" y="1243"/>
                </a:lnTo>
                <a:lnTo>
                  <a:pt x="3" y="1238"/>
                </a:lnTo>
                <a:lnTo>
                  <a:pt x="1" y="1232"/>
                </a:lnTo>
                <a:lnTo>
                  <a:pt x="0" y="1226"/>
                </a:lnTo>
                <a:lnTo>
                  <a:pt x="0" y="1220"/>
                </a:lnTo>
                <a:lnTo>
                  <a:pt x="6" y="1116"/>
                </a:lnTo>
                <a:lnTo>
                  <a:pt x="6" y="1110"/>
                </a:lnTo>
                <a:lnTo>
                  <a:pt x="8" y="1104"/>
                </a:lnTo>
                <a:lnTo>
                  <a:pt x="10" y="1098"/>
                </a:lnTo>
                <a:lnTo>
                  <a:pt x="12" y="1093"/>
                </a:lnTo>
                <a:lnTo>
                  <a:pt x="16" y="1088"/>
                </a:lnTo>
                <a:lnTo>
                  <a:pt x="19" y="1083"/>
                </a:lnTo>
                <a:lnTo>
                  <a:pt x="25" y="1079"/>
                </a:lnTo>
                <a:lnTo>
                  <a:pt x="30" y="1074"/>
                </a:lnTo>
                <a:lnTo>
                  <a:pt x="41" y="1067"/>
                </a:lnTo>
                <a:lnTo>
                  <a:pt x="53" y="1062"/>
                </a:lnTo>
                <a:lnTo>
                  <a:pt x="67" y="1059"/>
                </a:lnTo>
                <a:lnTo>
                  <a:pt x="74" y="1059"/>
                </a:lnTo>
                <a:lnTo>
                  <a:pt x="81" y="1059"/>
                </a:lnTo>
                <a:lnTo>
                  <a:pt x="204" y="1055"/>
                </a:lnTo>
                <a:lnTo>
                  <a:pt x="209" y="1026"/>
                </a:lnTo>
                <a:lnTo>
                  <a:pt x="214" y="996"/>
                </a:lnTo>
                <a:lnTo>
                  <a:pt x="221" y="967"/>
                </a:lnTo>
                <a:lnTo>
                  <a:pt x="228" y="937"/>
                </a:lnTo>
                <a:lnTo>
                  <a:pt x="236" y="908"/>
                </a:lnTo>
                <a:lnTo>
                  <a:pt x="244" y="879"/>
                </a:lnTo>
                <a:lnTo>
                  <a:pt x="254" y="851"/>
                </a:lnTo>
                <a:lnTo>
                  <a:pt x="264" y="822"/>
                </a:lnTo>
                <a:lnTo>
                  <a:pt x="185" y="757"/>
                </a:lnTo>
                <a:lnTo>
                  <a:pt x="179" y="753"/>
                </a:lnTo>
                <a:lnTo>
                  <a:pt x="173" y="749"/>
                </a:lnTo>
                <a:lnTo>
                  <a:pt x="163" y="739"/>
                </a:lnTo>
                <a:lnTo>
                  <a:pt x="155" y="728"/>
                </a:lnTo>
                <a:lnTo>
                  <a:pt x="149" y="717"/>
                </a:lnTo>
                <a:lnTo>
                  <a:pt x="147" y="711"/>
                </a:lnTo>
                <a:lnTo>
                  <a:pt x="146" y="705"/>
                </a:lnTo>
                <a:lnTo>
                  <a:pt x="145" y="698"/>
                </a:lnTo>
                <a:lnTo>
                  <a:pt x="145" y="691"/>
                </a:lnTo>
                <a:lnTo>
                  <a:pt x="146" y="685"/>
                </a:lnTo>
                <a:lnTo>
                  <a:pt x="147" y="680"/>
                </a:lnTo>
                <a:lnTo>
                  <a:pt x="149" y="674"/>
                </a:lnTo>
                <a:lnTo>
                  <a:pt x="153" y="668"/>
                </a:lnTo>
                <a:lnTo>
                  <a:pt x="205" y="579"/>
                </a:lnTo>
                <a:lnTo>
                  <a:pt x="208" y="574"/>
                </a:lnTo>
                <a:lnTo>
                  <a:pt x="212" y="570"/>
                </a:lnTo>
                <a:lnTo>
                  <a:pt x="218" y="564"/>
                </a:lnTo>
                <a:lnTo>
                  <a:pt x="222" y="561"/>
                </a:lnTo>
                <a:lnTo>
                  <a:pt x="228" y="558"/>
                </a:lnTo>
                <a:lnTo>
                  <a:pt x="233" y="555"/>
                </a:lnTo>
                <a:lnTo>
                  <a:pt x="239" y="554"/>
                </a:lnTo>
                <a:lnTo>
                  <a:pt x="245" y="552"/>
                </a:lnTo>
                <a:lnTo>
                  <a:pt x="258" y="551"/>
                </a:lnTo>
                <a:lnTo>
                  <a:pt x="271" y="553"/>
                </a:lnTo>
                <a:lnTo>
                  <a:pt x="286" y="556"/>
                </a:lnTo>
                <a:lnTo>
                  <a:pt x="292" y="559"/>
                </a:lnTo>
                <a:lnTo>
                  <a:pt x="299" y="563"/>
                </a:lnTo>
                <a:lnTo>
                  <a:pt x="383" y="603"/>
                </a:lnTo>
                <a:lnTo>
                  <a:pt x="401" y="579"/>
                </a:lnTo>
                <a:lnTo>
                  <a:pt x="420" y="555"/>
                </a:lnTo>
                <a:lnTo>
                  <a:pt x="440" y="532"/>
                </a:lnTo>
                <a:lnTo>
                  <a:pt x="460" y="509"/>
                </a:lnTo>
                <a:lnTo>
                  <a:pt x="482" y="486"/>
                </a:lnTo>
                <a:lnTo>
                  <a:pt x="503" y="465"/>
                </a:lnTo>
                <a:lnTo>
                  <a:pt x="526" y="444"/>
                </a:lnTo>
                <a:lnTo>
                  <a:pt x="550" y="423"/>
                </a:lnTo>
                <a:lnTo>
                  <a:pt x="496" y="340"/>
                </a:lnTo>
                <a:lnTo>
                  <a:pt x="492" y="334"/>
                </a:lnTo>
                <a:lnTo>
                  <a:pt x="488" y="328"/>
                </a:lnTo>
                <a:lnTo>
                  <a:pt x="481" y="316"/>
                </a:lnTo>
                <a:lnTo>
                  <a:pt x="477" y="302"/>
                </a:lnTo>
                <a:lnTo>
                  <a:pt x="476" y="289"/>
                </a:lnTo>
                <a:lnTo>
                  <a:pt x="476" y="283"/>
                </a:lnTo>
                <a:lnTo>
                  <a:pt x="477" y="277"/>
                </a:lnTo>
                <a:lnTo>
                  <a:pt x="478" y="271"/>
                </a:lnTo>
                <a:lnTo>
                  <a:pt x="480" y="265"/>
                </a:lnTo>
                <a:lnTo>
                  <a:pt x="482" y="260"/>
                </a:lnTo>
                <a:lnTo>
                  <a:pt x="485" y="254"/>
                </a:lnTo>
                <a:lnTo>
                  <a:pt x="489" y="249"/>
                </a:lnTo>
                <a:lnTo>
                  <a:pt x="493" y="244"/>
                </a:lnTo>
                <a:lnTo>
                  <a:pt x="571" y="175"/>
                </a:lnTo>
                <a:lnTo>
                  <a:pt x="575" y="171"/>
                </a:lnTo>
                <a:lnTo>
                  <a:pt x="581" y="168"/>
                </a:lnTo>
                <a:lnTo>
                  <a:pt x="586" y="166"/>
                </a:lnTo>
                <a:lnTo>
                  <a:pt x="592" y="164"/>
                </a:lnTo>
                <a:lnTo>
                  <a:pt x="599" y="163"/>
                </a:lnTo>
                <a:lnTo>
                  <a:pt x="605" y="162"/>
                </a:lnTo>
                <a:lnTo>
                  <a:pt x="611" y="162"/>
                </a:lnTo>
                <a:lnTo>
                  <a:pt x="617" y="163"/>
                </a:lnTo>
                <a:lnTo>
                  <a:pt x="630" y="166"/>
                </a:lnTo>
                <a:lnTo>
                  <a:pt x="642" y="171"/>
                </a:lnTo>
                <a:lnTo>
                  <a:pt x="654" y="179"/>
                </a:lnTo>
                <a:lnTo>
                  <a:pt x="659" y="184"/>
                </a:lnTo>
                <a:lnTo>
                  <a:pt x="665" y="190"/>
                </a:lnTo>
                <a:close/>
                <a:moveTo>
                  <a:pt x="1752" y="1587"/>
                </a:moveTo>
                <a:lnTo>
                  <a:pt x="1507" y="1385"/>
                </a:lnTo>
                <a:lnTo>
                  <a:pt x="1497" y="1405"/>
                </a:lnTo>
                <a:lnTo>
                  <a:pt x="1485" y="1421"/>
                </a:lnTo>
                <a:lnTo>
                  <a:pt x="1473" y="1436"/>
                </a:lnTo>
                <a:lnTo>
                  <a:pt x="1460" y="1449"/>
                </a:lnTo>
                <a:lnTo>
                  <a:pt x="1447" y="1462"/>
                </a:lnTo>
                <a:lnTo>
                  <a:pt x="1434" y="1473"/>
                </a:lnTo>
                <a:lnTo>
                  <a:pt x="1420" y="1482"/>
                </a:lnTo>
                <a:lnTo>
                  <a:pt x="1408" y="1490"/>
                </a:lnTo>
                <a:lnTo>
                  <a:pt x="1396" y="1496"/>
                </a:lnTo>
                <a:lnTo>
                  <a:pt x="1385" y="1502"/>
                </a:lnTo>
                <a:lnTo>
                  <a:pt x="1366" y="1510"/>
                </a:lnTo>
                <a:lnTo>
                  <a:pt x="1352" y="1514"/>
                </a:lnTo>
                <a:lnTo>
                  <a:pt x="1348" y="1515"/>
                </a:lnTo>
                <a:lnTo>
                  <a:pt x="1497" y="1796"/>
                </a:lnTo>
                <a:lnTo>
                  <a:pt x="1511" y="1791"/>
                </a:lnTo>
                <a:lnTo>
                  <a:pt x="1525" y="1785"/>
                </a:lnTo>
                <a:lnTo>
                  <a:pt x="1553" y="1771"/>
                </a:lnTo>
                <a:lnTo>
                  <a:pt x="1579" y="1756"/>
                </a:lnTo>
                <a:lnTo>
                  <a:pt x="1603" y="1740"/>
                </a:lnTo>
                <a:lnTo>
                  <a:pt x="1626" y="1724"/>
                </a:lnTo>
                <a:lnTo>
                  <a:pt x="1647" y="1705"/>
                </a:lnTo>
                <a:lnTo>
                  <a:pt x="1666" y="1688"/>
                </a:lnTo>
                <a:lnTo>
                  <a:pt x="1684" y="1671"/>
                </a:lnTo>
                <a:lnTo>
                  <a:pt x="1699" y="1655"/>
                </a:lnTo>
                <a:lnTo>
                  <a:pt x="1713" y="1638"/>
                </a:lnTo>
                <a:lnTo>
                  <a:pt x="1734" y="1611"/>
                </a:lnTo>
                <a:lnTo>
                  <a:pt x="1748" y="1593"/>
                </a:lnTo>
                <a:lnTo>
                  <a:pt x="1752" y="1587"/>
                </a:lnTo>
                <a:close/>
                <a:moveTo>
                  <a:pt x="1600" y="657"/>
                </a:moveTo>
                <a:lnTo>
                  <a:pt x="1400" y="902"/>
                </a:lnTo>
                <a:lnTo>
                  <a:pt x="1418" y="912"/>
                </a:lnTo>
                <a:lnTo>
                  <a:pt x="1436" y="923"/>
                </a:lnTo>
                <a:lnTo>
                  <a:pt x="1451" y="935"/>
                </a:lnTo>
                <a:lnTo>
                  <a:pt x="1464" y="948"/>
                </a:lnTo>
                <a:lnTo>
                  <a:pt x="1476" y="962"/>
                </a:lnTo>
                <a:lnTo>
                  <a:pt x="1486" y="975"/>
                </a:lnTo>
                <a:lnTo>
                  <a:pt x="1496" y="987"/>
                </a:lnTo>
                <a:lnTo>
                  <a:pt x="1504" y="1000"/>
                </a:lnTo>
                <a:lnTo>
                  <a:pt x="1511" y="1012"/>
                </a:lnTo>
                <a:lnTo>
                  <a:pt x="1516" y="1024"/>
                </a:lnTo>
                <a:lnTo>
                  <a:pt x="1524" y="1043"/>
                </a:lnTo>
                <a:lnTo>
                  <a:pt x="1529" y="1056"/>
                </a:lnTo>
                <a:lnTo>
                  <a:pt x="1530" y="1060"/>
                </a:lnTo>
                <a:lnTo>
                  <a:pt x="1811" y="912"/>
                </a:lnTo>
                <a:lnTo>
                  <a:pt x="1804" y="898"/>
                </a:lnTo>
                <a:lnTo>
                  <a:pt x="1799" y="883"/>
                </a:lnTo>
                <a:lnTo>
                  <a:pt x="1786" y="856"/>
                </a:lnTo>
                <a:lnTo>
                  <a:pt x="1771" y="830"/>
                </a:lnTo>
                <a:lnTo>
                  <a:pt x="1755" y="805"/>
                </a:lnTo>
                <a:lnTo>
                  <a:pt x="1737" y="783"/>
                </a:lnTo>
                <a:lnTo>
                  <a:pt x="1720" y="762"/>
                </a:lnTo>
                <a:lnTo>
                  <a:pt x="1703" y="742"/>
                </a:lnTo>
                <a:lnTo>
                  <a:pt x="1686" y="725"/>
                </a:lnTo>
                <a:lnTo>
                  <a:pt x="1668" y="710"/>
                </a:lnTo>
                <a:lnTo>
                  <a:pt x="1653" y="695"/>
                </a:lnTo>
                <a:lnTo>
                  <a:pt x="1626" y="674"/>
                </a:lnTo>
                <a:lnTo>
                  <a:pt x="1607" y="661"/>
                </a:lnTo>
                <a:lnTo>
                  <a:pt x="1600" y="657"/>
                </a:lnTo>
                <a:close/>
                <a:moveTo>
                  <a:pt x="794" y="1745"/>
                </a:moveTo>
                <a:lnTo>
                  <a:pt x="995" y="1499"/>
                </a:lnTo>
                <a:lnTo>
                  <a:pt x="975" y="1489"/>
                </a:lnTo>
                <a:lnTo>
                  <a:pt x="959" y="1478"/>
                </a:lnTo>
                <a:lnTo>
                  <a:pt x="944" y="1466"/>
                </a:lnTo>
                <a:lnTo>
                  <a:pt x="931" y="1453"/>
                </a:lnTo>
                <a:lnTo>
                  <a:pt x="919" y="1440"/>
                </a:lnTo>
                <a:lnTo>
                  <a:pt x="907" y="1427"/>
                </a:lnTo>
                <a:lnTo>
                  <a:pt x="898" y="1414"/>
                </a:lnTo>
                <a:lnTo>
                  <a:pt x="890" y="1401"/>
                </a:lnTo>
                <a:lnTo>
                  <a:pt x="884" y="1388"/>
                </a:lnTo>
                <a:lnTo>
                  <a:pt x="878" y="1377"/>
                </a:lnTo>
                <a:lnTo>
                  <a:pt x="870" y="1359"/>
                </a:lnTo>
                <a:lnTo>
                  <a:pt x="866" y="1346"/>
                </a:lnTo>
                <a:lnTo>
                  <a:pt x="865" y="1341"/>
                </a:lnTo>
                <a:lnTo>
                  <a:pt x="584" y="1489"/>
                </a:lnTo>
                <a:lnTo>
                  <a:pt x="589" y="1503"/>
                </a:lnTo>
                <a:lnTo>
                  <a:pt x="595" y="1518"/>
                </a:lnTo>
                <a:lnTo>
                  <a:pt x="609" y="1546"/>
                </a:lnTo>
                <a:lnTo>
                  <a:pt x="624" y="1571"/>
                </a:lnTo>
                <a:lnTo>
                  <a:pt x="639" y="1596"/>
                </a:lnTo>
                <a:lnTo>
                  <a:pt x="656" y="1618"/>
                </a:lnTo>
                <a:lnTo>
                  <a:pt x="674" y="1639"/>
                </a:lnTo>
                <a:lnTo>
                  <a:pt x="692" y="1659"/>
                </a:lnTo>
                <a:lnTo>
                  <a:pt x="709" y="1676"/>
                </a:lnTo>
                <a:lnTo>
                  <a:pt x="726" y="1692"/>
                </a:lnTo>
                <a:lnTo>
                  <a:pt x="742" y="1705"/>
                </a:lnTo>
                <a:lnTo>
                  <a:pt x="768" y="1727"/>
                </a:lnTo>
                <a:lnTo>
                  <a:pt x="787" y="1740"/>
                </a:lnTo>
                <a:lnTo>
                  <a:pt x="794" y="1745"/>
                </a:lnTo>
                <a:close/>
                <a:moveTo>
                  <a:pt x="666" y="782"/>
                </a:moveTo>
                <a:lnTo>
                  <a:pt x="910" y="982"/>
                </a:lnTo>
                <a:lnTo>
                  <a:pt x="921" y="964"/>
                </a:lnTo>
                <a:lnTo>
                  <a:pt x="932" y="946"/>
                </a:lnTo>
                <a:lnTo>
                  <a:pt x="944" y="931"/>
                </a:lnTo>
                <a:lnTo>
                  <a:pt x="957" y="918"/>
                </a:lnTo>
                <a:lnTo>
                  <a:pt x="970" y="906"/>
                </a:lnTo>
                <a:lnTo>
                  <a:pt x="984" y="896"/>
                </a:lnTo>
                <a:lnTo>
                  <a:pt x="997" y="887"/>
                </a:lnTo>
                <a:lnTo>
                  <a:pt x="1009" y="878"/>
                </a:lnTo>
                <a:lnTo>
                  <a:pt x="1021" y="871"/>
                </a:lnTo>
                <a:lnTo>
                  <a:pt x="1032" y="866"/>
                </a:lnTo>
                <a:lnTo>
                  <a:pt x="1052" y="858"/>
                </a:lnTo>
                <a:lnTo>
                  <a:pt x="1065" y="853"/>
                </a:lnTo>
                <a:lnTo>
                  <a:pt x="1069" y="852"/>
                </a:lnTo>
                <a:lnTo>
                  <a:pt x="922" y="573"/>
                </a:lnTo>
                <a:lnTo>
                  <a:pt x="906" y="578"/>
                </a:lnTo>
                <a:lnTo>
                  <a:pt x="892" y="584"/>
                </a:lnTo>
                <a:lnTo>
                  <a:pt x="865" y="596"/>
                </a:lnTo>
                <a:lnTo>
                  <a:pt x="838" y="611"/>
                </a:lnTo>
                <a:lnTo>
                  <a:pt x="814" y="627"/>
                </a:lnTo>
                <a:lnTo>
                  <a:pt x="792" y="645"/>
                </a:lnTo>
                <a:lnTo>
                  <a:pt x="770" y="662"/>
                </a:lnTo>
                <a:lnTo>
                  <a:pt x="751" y="679"/>
                </a:lnTo>
                <a:lnTo>
                  <a:pt x="734" y="697"/>
                </a:lnTo>
                <a:lnTo>
                  <a:pt x="718" y="714"/>
                </a:lnTo>
                <a:lnTo>
                  <a:pt x="704" y="729"/>
                </a:lnTo>
                <a:lnTo>
                  <a:pt x="683" y="756"/>
                </a:lnTo>
                <a:lnTo>
                  <a:pt x="670" y="775"/>
                </a:lnTo>
                <a:lnTo>
                  <a:pt x="666" y="782"/>
                </a:lnTo>
                <a:close/>
                <a:moveTo>
                  <a:pt x="1039" y="1006"/>
                </a:moveTo>
                <a:lnTo>
                  <a:pt x="1039" y="1006"/>
                </a:lnTo>
                <a:lnTo>
                  <a:pt x="1030" y="1016"/>
                </a:lnTo>
                <a:lnTo>
                  <a:pt x="1020" y="1024"/>
                </a:lnTo>
                <a:lnTo>
                  <a:pt x="1012" y="1034"/>
                </a:lnTo>
                <a:lnTo>
                  <a:pt x="1003" y="1043"/>
                </a:lnTo>
                <a:lnTo>
                  <a:pt x="996" y="1053"/>
                </a:lnTo>
                <a:lnTo>
                  <a:pt x="989" y="1063"/>
                </a:lnTo>
                <a:lnTo>
                  <a:pt x="982" y="1074"/>
                </a:lnTo>
                <a:lnTo>
                  <a:pt x="975" y="1085"/>
                </a:lnTo>
                <a:lnTo>
                  <a:pt x="965" y="1108"/>
                </a:lnTo>
                <a:lnTo>
                  <a:pt x="957" y="1130"/>
                </a:lnTo>
                <a:lnTo>
                  <a:pt x="951" y="1155"/>
                </a:lnTo>
                <a:lnTo>
                  <a:pt x="948" y="1179"/>
                </a:lnTo>
                <a:lnTo>
                  <a:pt x="946" y="1203"/>
                </a:lnTo>
                <a:lnTo>
                  <a:pt x="947" y="1228"/>
                </a:lnTo>
                <a:lnTo>
                  <a:pt x="951" y="1252"/>
                </a:lnTo>
                <a:lnTo>
                  <a:pt x="957" y="1277"/>
                </a:lnTo>
                <a:lnTo>
                  <a:pt x="960" y="1288"/>
                </a:lnTo>
                <a:lnTo>
                  <a:pt x="965" y="1300"/>
                </a:lnTo>
                <a:lnTo>
                  <a:pt x="970" y="1311"/>
                </a:lnTo>
                <a:lnTo>
                  <a:pt x="975" y="1323"/>
                </a:lnTo>
                <a:lnTo>
                  <a:pt x="982" y="1335"/>
                </a:lnTo>
                <a:lnTo>
                  <a:pt x="989" y="1345"/>
                </a:lnTo>
                <a:lnTo>
                  <a:pt x="996" y="1356"/>
                </a:lnTo>
                <a:lnTo>
                  <a:pt x="1004" y="1366"/>
                </a:lnTo>
                <a:lnTo>
                  <a:pt x="1013" y="1376"/>
                </a:lnTo>
                <a:lnTo>
                  <a:pt x="1022" y="1385"/>
                </a:lnTo>
                <a:lnTo>
                  <a:pt x="1031" y="1394"/>
                </a:lnTo>
                <a:lnTo>
                  <a:pt x="1040" y="1403"/>
                </a:lnTo>
                <a:lnTo>
                  <a:pt x="1051" y="1411"/>
                </a:lnTo>
                <a:lnTo>
                  <a:pt x="1061" y="1418"/>
                </a:lnTo>
                <a:lnTo>
                  <a:pt x="1072" y="1424"/>
                </a:lnTo>
                <a:lnTo>
                  <a:pt x="1083" y="1430"/>
                </a:lnTo>
                <a:lnTo>
                  <a:pt x="1105" y="1440"/>
                </a:lnTo>
                <a:lnTo>
                  <a:pt x="1129" y="1448"/>
                </a:lnTo>
                <a:lnTo>
                  <a:pt x="1152" y="1454"/>
                </a:lnTo>
                <a:lnTo>
                  <a:pt x="1177" y="1459"/>
                </a:lnTo>
                <a:lnTo>
                  <a:pt x="1201" y="1460"/>
                </a:lnTo>
                <a:lnTo>
                  <a:pt x="1225" y="1459"/>
                </a:lnTo>
                <a:lnTo>
                  <a:pt x="1250" y="1455"/>
                </a:lnTo>
                <a:lnTo>
                  <a:pt x="1274" y="1449"/>
                </a:lnTo>
                <a:lnTo>
                  <a:pt x="1286" y="1445"/>
                </a:lnTo>
                <a:lnTo>
                  <a:pt x="1298" y="1441"/>
                </a:lnTo>
                <a:lnTo>
                  <a:pt x="1309" y="1436"/>
                </a:lnTo>
                <a:lnTo>
                  <a:pt x="1321" y="1430"/>
                </a:lnTo>
                <a:lnTo>
                  <a:pt x="1332" y="1424"/>
                </a:lnTo>
                <a:lnTo>
                  <a:pt x="1342" y="1417"/>
                </a:lnTo>
                <a:lnTo>
                  <a:pt x="1353" y="1410"/>
                </a:lnTo>
                <a:lnTo>
                  <a:pt x="1364" y="1402"/>
                </a:lnTo>
                <a:lnTo>
                  <a:pt x="1374" y="1393"/>
                </a:lnTo>
                <a:lnTo>
                  <a:pt x="1383" y="1384"/>
                </a:lnTo>
                <a:lnTo>
                  <a:pt x="1392" y="1375"/>
                </a:lnTo>
                <a:lnTo>
                  <a:pt x="1400" y="1365"/>
                </a:lnTo>
                <a:lnTo>
                  <a:pt x="1408" y="1355"/>
                </a:lnTo>
                <a:lnTo>
                  <a:pt x="1415" y="1345"/>
                </a:lnTo>
                <a:lnTo>
                  <a:pt x="1421" y="1335"/>
                </a:lnTo>
                <a:lnTo>
                  <a:pt x="1428" y="1323"/>
                </a:lnTo>
                <a:lnTo>
                  <a:pt x="1439" y="1301"/>
                </a:lnTo>
                <a:lnTo>
                  <a:pt x="1447" y="1278"/>
                </a:lnTo>
                <a:lnTo>
                  <a:pt x="1452" y="1253"/>
                </a:lnTo>
                <a:lnTo>
                  <a:pt x="1456" y="1229"/>
                </a:lnTo>
                <a:lnTo>
                  <a:pt x="1457" y="1205"/>
                </a:lnTo>
                <a:lnTo>
                  <a:pt x="1456" y="1180"/>
                </a:lnTo>
                <a:lnTo>
                  <a:pt x="1453" y="1156"/>
                </a:lnTo>
                <a:lnTo>
                  <a:pt x="1447" y="1132"/>
                </a:lnTo>
                <a:lnTo>
                  <a:pt x="1443" y="1120"/>
                </a:lnTo>
                <a:lnTo>
                  <a:pt x="1439" y="1108"/>
                </a:lnTo>
                <a:lnTo>
                  <a:pt x="1434" y="1097"/>
                </a:lnTo>
                <a:lnTo>
                  <a:pt x="1428" y="1086"/>
                </a:lnTo>
                <a:lnTo>
                  <a:pt x="1421" y="1074"/>
                </a:lnTo>
                <a:lnTo>
                  <a:pt x="1414" y="1063"/>
                </a:lnTo>
                <a:lnTo>
                  <a:pt x="1407" y="1053"/>
                </a:lnTo>
                <a:lnTo>
                  <a:pt x="1399" y="1042"/>
                </a:lnTo>
                <a:lnTo>
                  <a:pt x="1391" y="1033"/>
                </a:lnTo>
                <a:lnTo>
                  <a:pt x="1382" y="1023"/>
                </a:lnTo>
                <a:lnTo>
                  <a:pt x="1373" y="1015"/>
                </a:lnTo>
                <a:lnTo>
                  <a:pt x="1363" y="1005"/>
                </a:lnTo>
                <a:lnTo>
                  <a:pt x="1352" y="998"/>
                </a:lnTo>
                <a:lnTo>
                  <a:pt x="1342" y="991"/>
                </a:lnTo>
                <a:lnTo>
                  <a:pt x="1332" y="984"/>
                </a:lnTo>
                <a:lnTo>
                  <a:pt x="1321" y="978"/>
                </a:lnTo>
                <a:lnTo>
                  <a:pt x="1299" y="968"/>
                </a:lnTo>
                <a:lnTo>
                  <a:pt x="1275" y="960"/>
                </a:lnTo>
                <a:lnTo>
                  <a:pt x="1251" y="954"/>
                </a:lnTo>
                <a:lnTo>
                  <a:pt x="1227" y="949"/>
                </a:lnTo>
                <a:lnTo>
                  <a:pt x="1202" y="948"/>
                </a:lnTo>
                <a:lnTo>
                  <a:pt x="1178" y="949"/>
                </a:lnTo>
                <a:lnTo>
                  <a:pt x="1153" y="954"/>
                </a:lnTo>
                <a:lnTo>
                  <a:pt x="1130" y="959"/>
                </a:lnTo>
                <a:lnTo>
                  <a:pt x="1118" y="963"/>
                </a:lnTo>
                <a:lnTo>
                  <a:pt x="1105" y="968"/>
                </a:lnTo>
                <a:lnTo>
                  <a:pt x="1094" y="972"/>
                </a:lnTo>
                <a:lnTo>
                  <a:pt x="1083" y="978"/>
                </a:lnTo>
                <a:lnTo>
                  <a:pt x="1072" y="984"/>
                </a:lnTo>
                <a:lnTo>
                  <a:pt x="1061" y="991"/>
                </a:lnTo>
                <a:lnTo>
                  <a:pt x="1051" y="998"/>
                </a:lnTo>
                <a:lnTo>
                  <a:pt x="1039" y="100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600200"/>
          </a:xfrm>
        </p:spPr>
        <p:txBody>
          <a:bodyPr>
            <a:noAutofit/>
          </a:bodyPr>
          <a:lstStyle/>
          <a:p>
            <a:r>
              <a:rPr lang="en-US" sz="3200" b="1" dirty="0"/>
              <a:t>What is the theme of the drama? </a:t>
            </a:r>
            <a:br>
              <a:rPr lang="en-US" sz="3200" b="1" dirty="0"/>
            </a:br>
            <a:r>
              <a:rPr lang="en-US" sz="3200" dirty="0"/>
              <a:t>Responses will vary. Students may say that the theme is </a:t>
            </a:r>
            <a:r>
              <a:rPr lang="en-US" sz="3200" dirty="0" smtClean="0"/>
              <a:t>that “Things </a:t>
            </a:r>
            <a:r>
              <a:rPr lang="en-US" sz="3200" dirty="0"/>
              <a:t>may not always be what they appear to </a:t>
            </a:r>
            <a:r>
              <a:rPr lang="en-US" sz="3200" dirty="0" smtClean="0"/>
              <a:t>be.” or otherwise…</a:t>
            </a:r>
            <a:endParaRPr lang="en-US" sz="3200" dirty="0"/>
          </a:p>
        </p:txBody>
      </p:sp>
      <p:sp>
        <p:nvSpPr>
          <p:cNvPr id="2055" name="Freeform 8"/>
          <p:cNvSpPr>
            <a:spLocks/>
          </p:cNvSpPr>
          <p:nvPr/>
        </p:nvSpPr>
        <p:spPr bwMode="auto">
          <a:xfrm>
            <a:off x="1492573" y="2903538"/>
            <a:ext cx="1308100" cy="930275"/>
          </a:xfrm>
          <a:custGeom>
            <a:avLst/>
            <a:gdLst>
              <a:gd name="T0" fmla="*/ 0 w 824"/>
              <a:gd name="T1" fmla="*/ 930275 h 586"/>
              <a:gd name="T2" fmla="*/ 520700 w 824"/>
              <a:gd name="T3" fmla="*/ 300038 h 586"/>
              <a:gd name="T4" fmla="*/ 130810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Freeform 9"/>
          <p:cNvSpPr>
            <a:spLocks/>
          </p:cNvSpPr>
          <p:nvPr/>
        </p:nvSpPr>
        <p:spPr bwMode="auto">
          <a:xfrm rot="17710199" flipH="1">
            <a:off x="4464844" y="2558458"/>
            <a:ext cx="728662" cy="400050"/>
          </a:xfrm>
          <a:custGeom>
            <a:avLst/>
            <a:gdLst>
              <a:gd name="T0" fmla="*/ 0 w 824"/>
              <a:gd name="T1" fmla="*/ 400050 h 586"/>
              <a:gd name="T2" fmla="*/ 290050 w 824"/>
              <a:gd name="T3" fmla="*/ 129026 h 586"/>
              <a:gd name="T4" fmla="*/ 72866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10"/>
          <p:cNvSpPr>
            <a:spLocks/>
          </p:cNvSpPr>
          <p:nvPr/>
        </p:nvSpPr>
        <p:spPr bwMode="auto">
          <a:xfrm rot="-7511935" flipH="1" flipV="1">
            <a:off x="6800380" y="3872707"/>
            <a:ext cx="728662" cy="400050"/>
          </a:xfrm>
          <a:custGeom>
            <a:avLst/>
            <a:gdLst>
              <a:gd name="T0" fmla="*/ 0 w 824"/>
              <a:gd name="T1" fmla="*/ 400050 h 586"/>
              <a:gd name="T2" fmla="*/ 290050 w 824"/>
              <a:gd name="T3" fmla="*/ 129026 h 586"/>
              <a:gd name="T4" fmla="*/ 72866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2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8" dur="3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" dur="3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 animBg="1"/>
      <p:bldP spid="3175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530</Words>
  <Application>Microsoft Office PowerPoint</Application>
  <PresentationFormat>On-screen Show (4:3)</PresentationFormat>
  <Paragraphs>43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 the Fog Milton Geiger</vt:lpstr>
      <vt:lpstr>Movies made on similar themes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the theme of the drama?  Responses will vary. Students may say that the theme is that “Things may not always be what they appear to be.” or otherwise…</vt:lpstr>
      <vt:lpstr>PowerPoint Presentation</vt:lpstr>
      <vt:lpstr>PowerPoint Presentation</vt:lpstr>
      <vt:lpstr>Power Point Presentation By Ms. Rachel Sylvia Creativity Private School. Bahrain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Fog</dc:title>
  <dc:creator>Rachel</dc:creator>
  <cp:lastModifiedBy>Rachel</cp:lastModifiedBy>
  <cp:revision>16</cp:revision>
  <dcterms:created xsi:type="dcterms:W3CDTF">2006-08-16T00:00:00Z</dcterms:created>
  <dcterms:modified xsi:type="dcterms:W3CDTF">2012-05-15T10:23:45Z</dcterms:modified>
</cp:coreProperties>
</file>