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99" r:id="rId3"/>
    <p:sldId id="327" r:id="rId4"/>
    <p:sldId id="303" r:id="rId5"/>
    <p:sldId id="310" r:id="rId6"/>
    <p:sldId id="311" r:id="rId7"/>
    <p:sldId id="318" r:id="rId8"/>
    <p:sldId id="315" r:id="rId9"/>
    <p:sldId id="316" r:id="rId10"/>
    <p:sldId id="284" r:id="rId11"/>
    <p:sldId id="274" r:id="rId12"/>
    <p:sldId id="321" r:id="rId13"/>
    <p:sldId id="322" r:id="rId14"/>
    <p:sldId id="324" r:id="rId15"/>
    <p:sldId id="326" r:id="rId16"/>
    <p:sldId id="298" r:id="rId17"/>
    <p:sldId id="271" r:id="rId18"/>
    <p:sldId id="293" r:id="rId19"/>
    <p:sldId id="259" r:id="rId20"/>
    <p:sldId id="328" r:id="rId21"/>
    <p:sldId id="304" r:id="rId22"/>
    <p:sldId id="319" r:id="rId23"/>
    <p:sldId id="306" r:id="rId24"/>
    <p:sldId id="320" r:id="rId25"/>
    <p:sldId id="308" r:id="rId26"/>
    <p:sldId id="30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80AFE-3A38-4DFD-B2B3-F2E4A69243C3}" type="doc">
      <dgm:prSet loTypeId="urn:microsoft.com/office/officeart/2005/8/layout/radial1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92573B2-8CB3-4373-9034-DB48E429A5EF}">
      <dgm:prSet phldrT="[Text]" custT="1"/>
      <dgm:spPr/>
      <dgm:t>
        <a:bodyPr/>
        <a:lstStyle/>
        <a:p>
          <a:r>
            <a:rPr lang="az-Latn-AZ" sz="2800" b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Təhsil sahəsində islahatlar</a:t>
          </a:r>
          <a:endParaRPr lang="ru-RU" sz="2800" b="1" dirty="0"/>
        </a:p>
      </dgm:t>
    </dgm:pt>
    <dgm:pt modelId="{25C94735-4D06-40C0-B61B-8F5961AD161F}" type="parTrans" cxnId="{06849A1F-C9C9-4FE2-9753-CB65C7CFEC88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66106759-C374-4FC5-95F5-025CEF96904D}" type="sibTrans" cxnId="{06849A1F-C9C9-4FE2-9753-CB65C7CFEC88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EDF34855-638A-481B-ABF0-B2C10319F46A}">
      <dgm:prSet phldrT="[Text]" custT="1"/>
      <dgm:spPr/>
      <dgm:t>
        <a:bodyPr/>
        <a:lstStyle/>
        <a:p>
          <a:r>
            <a:rPr lang="az-Latn-AZ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 yanvar</a:t>
          </a:r>
        </a:p>
        <a:p>
          <a:r>
            <a:rPr lang="az-Latn-AZ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2009</a:t>
          </a:r>
          <a:endParaRPr lang="en-US" sz="1400" b="1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r>
            <a:rPr lang="az-Latn-AZ" sz="1400" b="1" smtClean="0">
              <a:latin typeface="Times New Roman" pitchFamily="18" charset="0"/>
              <a:cs typeface="Times New Roman" pitchFamily="18" charset="0"/>
            </a:rPr>
            <a:t>“Azərbaycan Respublikasinda ümumi təhsil</a:t>
          </a:r>
          <a:r>
            <a:rPr lang="en-GB" sz="1400" b="1" smtClean="0">
              <a:latin typeface="Times New Roman" pitchFamily="18" charset="0"/>
              <a:cs typeface="Times New Roman" pitchFamily="18" charset="0"/>
            </a:rPr>
            <a:t> sistemind</a:t>
          </a:r>
          <a:r>
            <a:rPr lang="az-Latn-AZ" sz="1400" b="1" smtClean="0">
              <a:latin typeface="Times New Roman" pitchFamily="18" charset="0"/>
              <a:cs typeface="Times New Roman" pitchFamily="18" charset="0"/>
            </a:rPr>
            <a:t>ə Qiymətləndirmə Konsepsiyası ”</a:t>
          </a:r>
          <a:r>
            <a:rPr lang="en-US" sz="1400" b="1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1400" b="1" dirty="0"/>
        </a:p>
      </dgm:t>
    </dgm:pt>
    <dgm:pt modelId="{DDD5BB75-6D24-4041-9BFB-964CDFE27CD4}" type="parTrans" cxnId="{DA6C267B-65D9-4422-93EE-CF0BE8B66310}">
      <dgm:prSet custT="1"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F78BE064-269F-4010-AB7A-52789E90A752}" type="sibTrans" cxnId="{DA6C267B-65D9-4422-93EE-CF0BE8B66310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6C2AF55F-90F4-4B80-A43C-870FDEE8194D}">
      <dgm:prSet phldrT="[Text]" custT="1"/>
      <dgm:spPr/>
      <dgm:t>
        <a:bodyPr/>
        <a:lstStyle/>
        <a:p>
          <a:r>
            <a:rPr lang="en-GB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 iyun</a:t>
          </a:r>
        </a:p>
        <a:p>
          <a:r>
            <a:rPr lang="az-Latn-AZ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200</a:t>
          </a:r>
          <a:r>
            <a:rPr lang="en-GB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</a:t>
          </a:r>
          <a:endParaRPr lang="en-US" sz="1400" b="1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r>
            <a:rPr lang="az-Latn-AZ" sz="1400" b="1" smtClean="0">
              <a:latin typeface="Times New Roman" pitchFamily="18" charset="0"/>
              <a:cs typeface="Times New Roman" pitchFamily="18" charset="0"/>
            </a:rPr>
            <a:t>“Təhsil haqqında” Azərbaycan Respublikasının qanunu</a:t>
          </a:r>
          <a:endParaRPr lang="ru-RU" sz="1400" b="1" dirty="0"/>
        </a:p>
      </dgm:t>
    </dgm:pt>
    <dgm:pt modelId="{EF311F84-2BEC-4AD0-B7C6-8702F47BB711}" type="parTrans" cxnId="{A2FB3AAA-75DC-4B96-A139-A20CA2ACE052}">
      <dgm:prSet custT="1"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595AB60C-90AD-4512-8436-5FF96384E770}" type="sibTrans" cxnId="{A2FB3AAA-75DC-4B96-A139-A20CA2ACE052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D4DA7E98-3EFE-4964-AF8E-855823DA2970}">
      <dgm:prSet phldrT="[Text]" custT="1"/>
      <dgm:spPr/>
      <dgm:t>
        <a:bodyPr/>
        <a:lstStyle/>
        <a:p>
          <a:r>
            <a:rPr lang="az-Latn-AZ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03 iyun</a:t>
          </a:r>
        </a:p>
        <a:p>
          <a:r>
            <a:rPr lang="az-Latn-AZ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2010</a:t>
          </a:r>
          <a:endParaRPr lang="en-US" sz="1400" b="1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r>
            <a:rPr lang="az-Latn-AZ" sz="1400" b="1" smtClean="0">
              <a:latin typeface="Times New Roman" pitchFamily="18" charset="0"/>
              <a:cs typeface="Times New Roman" pitchFamily="18" charset="0"/>
            </a:rPr>
            <a:t>“Ümumi təhsil pilləsinin dövlət standartları və proqramları(kuriku</a:t>
          </a:r>
        </a:p>
        <a:p>
          <a:r>
            <a:rPr lang="az-Latn-AZ" sz="1400" b="1" smtClean="0">
              <a:latin typeface="Times New Roman" pitchFamily="18" charset="0"/>
              <a:cs typeface="Times New Roman" pitchFamily="18" charset="0"/>
            </a:rPr>
            <a:t>lumları)</a:t>
          </a:r>
          <a:r>
            <a:rPr lang="az-Latn-AZ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” </a:t>
          </a:r>
          <a:endParaRPr lang="ru-RU" sz="1400" b="1" dirty="0"/>
        </a:p>
      </dgm:t>
    </dgm:pt>
    <dgm:pt modelId="{05A11E62-5C1F-4DC0-9535-BBA3005A9615}" type="parTrans" cxnId="{DB9C1095-8EAE-4F44-8C03-E857B6DF4423}">
      <dgm:prSet custT="1"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33FC4D77-FBD7-4115-811F-7BD572B5764E}" type="sibTrans" cxnId="{DB9C1095-8EAE-4F44-8C03-E857B6DF4423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E41B2F4D-CB15-4D96-BA9A-890B5867EB03}">
      <dgm:prSet phldrT="[Text]" custT="1"/>
      <dgm:spPr/>
      <dgm:t>
        <a:bodyPr/>
        <a:lstStyle/>
        <a:p>
          <a:r>
            <a:rPr lang="az-Latn-AZ" sz="1400" b="1" smtClean="0"/>
            <a:t> </a:t>
          </a:r>
        </a:p>
        <a:p>
          <a:r>
            <a:rPr lang="az-Latn-AZ" sz="1400" b="1" smtClean="0"/>
            <a:t>24 oktyabr 2013-cü il</a:t>
          </a:r>
        </a:p>
        <a:p>
          <a:r>
            <a:rPr lang="az-Latn-AZ" sz="1400" b="1" smtClean="0"/>
            <a:t>Azərbaycan Respublikasında  təhsilin inkişafı üzrə </a:t>
          </a:r>
          <a:r>
            <a:rPr lang="en-US" sz="1400" b="1" smtClean="0"/>
            <a:t>D</a:t>
          </a:r>
          <a:r>
            <a:rPr lang="az-Latn-AZ" sz="1400" b="1" smtClean="0"/>
            <a:t>övlət strategiyası</a:t>
          </a:r>
        </a:p>
        <a:p>
          <a:endParaRPr lang="ru-RU" sz="1400" b="1" dirty="0"/>
        </a:p>
      </dgm:t>
    </dgm:pt>
    <dgm:pt modelId="{C32748FC-6529-4BDA-B2BF-97875BB20254}" type="parTrans" cxnId="{F763870E-F889-4F6D-8A56-976DDE54195A}">
      <dgm:prSet custT="1"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4AB0F7CC-9AFB-49EC-AC26-A227DC3D6321}" type="sibTrans" cxnId="{F763870E-F889-4F6D-8A56-976DDE54195A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EB01CBD6-61C6-4656-BE61-1F11166F413C}" type="pres">
      <dgm:prSet presAssocID="{44180AFE-3A38-4DFD-B2B3-F2E4A69243C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4A4DA4-60D8-4C65-B95F-3F9AC6A2D2D4}" type="pres">
      <dgm:prSet presAssocID="{C92573B2-8CB3-4373-9034-DB48E429A5EF}" presName="centerShape" presStyleLbl="node0" presStyleIdx="0" presStyleCnt="1" custScaleX="183478" custScaleY="155319"/>
      <dgm:spPr/>
      <dgm:t>
        <a:bodyPr/>
        <a:lstStyle/>
        <a:p>
          <a:endParaRPr lang="ru-RU"/>
        </a:p>
      </dgm:t>
    </dgm:pt>
    <dgm:pt modelId="{DB32BFE3-DFF6-412E-9C36-206DE3BC4D6B}" type="pres">
      <dgm:prSet presAssocID="{DDD5BB75-6D24-4041-9BFB-964CDFE27CD4}" presName="Name9" presStyleLbl="parChTrans1D2" presStyleIdx="0" presStyleCnt="4"/>
      <dgm:spPr/>
      <dgm:t>
        <a:bodyPr/>
        <a:lstStyle/>
        <a:p>
          <a:endParaRPr lang="ru-RU"/>
        </a:p>
      </dgm:t>
    </dgm:pt>
    <dgm:pt modelId="{7642329B-6BF9-4C2A-9619-CB7D37742424}" type="pres">
      <dgm:prSet presAssocID="{DDD5BB75-6D24-4041-9BFB-964CDFE27CD4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EBDE0BF-6DBC-4627-AC2B-8A6B06B958E0}" type="pres">
      <dgm:prSet presAssocID="{EDF34855-638A-481B-ABF0-B2C10319F46A}" presName="node" presStyleLbl="node1" presStyleIdx="0" presStyleCnt="4" custScaleX="124315" custScaleY="101883" custRadScaleRad="104125" custRadScaleInc="2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58C00-FE33-4C6E-9A11-C429F663F8BB}" type="pres">
      <dgm:prSet presAssocID="{EF311F84-2BEC-4AD0-B7C6-8702F47BB711}" presName="Name9" presStyleLbl="parChTrans1D2" presStyleIdx="1" presStyleCnt="4"/>
      <dgm:spPr/>
      <dgm:t>
        <a:bodyPr/>
        <a:lstStyle/>
        <a:p>
          <a:endParaRPr lang="ru-RU"/>
        </a:p>
      </dgm:t>
    </dgm:pt>
    <dgm:pt modelId="{E3B61798-0BCC-407D-9D36-4360367450F7}" type="pres">
      <dgm:prSet presAssocID="{EF311F84-2BEC-4AD0-B7C6-8702F47BB711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B56EC07-E6AD-4B94-A7A5-3095A5EA2036}" type="pres">
      <dgm:prSet presAssocID="{6C2AF55F-90F4-4B80-A43C-870FDEE8194D}" presName="node" presStyleLbl="node1" presStyleIdx="1" presStyleCnt="4" custRadScaleRad="115187" custRadScaleInc="1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1EC66-48BA-48C6-9E42-3B9AB9C3D393}" type="pres">
      <dgm:prSet presAssocID="{05A11E62-5C1F-4DC0-9535-BBA3005A9615}" presName="Name9" presStyleLbl="parChTrans1D2" presStyleIdx="2" presStyleCnt="4"/>
      <dgm:spPr/>
      <dgm:t>
        <a:bodyPr/>
        <a:lstStyle/>
        <a:p>
          <a:endParaRPr lang="ru-RU"/>
        </a:p>
      </dgm:t>
    </dgm:pt>
    <dgm:pt modelId="{014B778C-FE7A-4E77-A4EE-BC4D920EFB58}" type="pres">
      <dgm:prSet presAssocID="{05A11E62-5C1F-4DC0-9535-BBA3005A9615}" presName="connTx" presStyleLbl="parChTrans1D2" presStyleIdx="2" presStyleCnt="4"/>
      <dgm:spPr/>
      <dgm:t>
        <a:bodyPr/>
        <a:lstStyle/>
        <a:p>
          <a:endParaRPr lang="ru-RU"/>
        </a:p>
      </dgm:t>
    </dgm:pt>
    <dgm:pt modelId="{41B675E9-94C7-484F-83F5-84F8F2FF7EF9}" type="pres">
      <dgm:prSet presAssocID="{D4DA7E98-3EFE-4964-AF8E-855823DA2970}" presName="node" presStyleLbl="node1" presStyleIdx="2" presStyleCnt="4" custScaleX="133044" custRadScaleRad="115099" custRadScaleInc="1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EF884-C4FA-4EEF-B7A4-ED837304301C}" type="pres">
      <dgm:prSet presAssocID="{C32748FC-6529-4BDA-B2BF-97875BB20254}" presName="Name9" presStyleLbl="parChTrans1D2" presStyleIdx="3" presStyleCnt="4"/>
      <dgm:spPr/>
      <dgm:t>
        <a:bodyPr/>
        <a:lstStyle/>
        <a:p>
          <a:endParaRPr lang="ru-RU"/>
        </a:p>
      </dgm:t>
    </dgm:pt>
    <dgm:pt modelId="{E57F6EFD-A7C1-4553-B6BE-6C60195E6222}" type="pres">
      <dgm:prSet presAssocID="{C32748FC-6529-4BDA-B2BF-97875BB2025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2D0C656-258F-4996-8D32-A3E047682DD5}" type="pres">
      <dgm:prSet presAssocID="{E41B2F4D-CB15-4D96-BA9A-890B5867EB03}" presName="node" presStyleLbl="node1" presStyleIdx="3" presStyleCnt="4" custRadScaleRad="115101" custRadScaleInc="-1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690D5-7EB2-4CF8-BF4A-BDDE8F842D71}" type="presOf" srcId="{44180AFE-3A38-4DFD-B2B3-F2E4A69243C3}" destId="{EB01CBD6-61C6-4656-BE61-1F11166F413C}" srcOrd="0" destOrd="0" presId="urn:microsoft.com/office/officeart/2005/8/layout/radial1"/>
    <dgm:cxn modelId="{9D37B978-9278-4F83-8803-04EF5629B9EE}" type="presOf" srcId="{E41B2F4D-CB15-4D96-BA9A-890B5867EB03}" destId="{12D0C656-258F-4996-8D32-A3E047682DD5}" srcOrd="0" destOrd="0" presId="urn:microsoft.com/office/officeart/2005/8/layout/radial1"/>
    <dgm:cxn modelId="{070BFDB3-DA5C-4B85-9F26-5C8160712977}" type="presOf" srcId="{DDD5BB75-6D24-4041-9BFB-964CDFE27CD4}" destId="{7642329B-6BF9-4C2A-9619-CB7D37742424}" srcOrd="1" destOrd="0" presId="urn:microsoft.com/office/officeart/2005/8/layout/radial1"/>
    <dgm:cxn modelId="{6FCB8D40-A1B9-4811-BACB-ACFACB586D3F}" type="presOf" srcId="{6C2AF55F-90F4-4B80-A43C-870FDEE8194D}" destId="{5B56EC07-E6AD-4B94-A7A5-3095A5EA2036}" srcOrd="0" destOrd="0" presId="urn:microsoft.com/office/officeart/2005/8/layout/radial1"/>
    <dgm:cxn modelId="{0334D477-C98E-4ABF-A34F-CB57BFE7C9C7}" type="presOf" srcId="{05A11E62-5C1F-4DC0-9535-BBA3005A9615}" destId="{2331EC66-48BA-48C6-9E42-3B9AB9C3D393}" srcOrd="0" destOrd="0" presId="urn:microsoft.com/office/officeart/2005/8/layout/radial1"/>
    <dgm:cxn modelId="{33E0D31D-C2D7-4691-B002-CDF18E8D8B6B}" type="presOf" srcId="{C32748FC-6529-4BDA-B2BF-97875BB20254}" destId="{622EF884-C4FA-4EEF-B7A4-ED837304301C}" srcOrd="0" destOrd="0" presId="urn:microsoft.com/office/officeart/2005/8/layout/radial1"/>
    <dgm:cxn modelId="{0399D3EA-FB75-4774-BFC0-F0A20ECB38C6}" type="presOf" srcId="{EF311F84-2BEC-4AD0-B7C6-8702F47BB711}" destId="{E3B61798-0BCC-407D-9D36-4360367450F7}" srcOrd="1" destOrd="0" presId="urn:microsoft.com/office/officeart/2005/8/layout/radial1"/>
    <dgm:cxn modelId="{F763870E-F889-4F6D-8A56-976DDE54195A}" srcId="{C92573B2-8CB3-4373-9034-DB48E429A5EF}" destId="{E41B2F4D-CB15-4D96-BA9A-890B5867EB03}" srcOrd="3" destOrd="0" parTransId="{C32748FC-6529-4BDA-B2BF-97875BB20254}" sibTransId="{4AB0F7CC-9AFB-49EC-AC26-A227DC3D6321}"/>
    <dgm:cxn modelId="{0E996E7A-5682-47AB-BB25-6C9A8A1EAC77}" type="presOf" srcId="{C92573B2-8CB3-4373-9034-DB48E429A5EF}" destId="{BA4A4DA4-60D8-4C65-B95F-3F9AC6A2D2D4}" srcOrd="0" destOrd="0" presId="urn:microsoft.com/office/officeart/2005/8/layout/radial1"/>
    <dgm:cxn modelId="{053939C9-CD94-47D2-AC6D-2B60A723D600}" type="presOf" srcId="{C32748FC-6529-4BDA-B2BF-97875BB20254}" destId="{E57F6EFD-A7C1-4553-B6BE-6C60195E6222}" srcOrd="1" destOrd="0" presId="urn:microsoft.com/office/officeart/2005/8/layout/radial1"/>
    <dgm:cxn modelId="{A2FB3AAA-75DC-4B96-A139-A20CA2ACE052}" srcId="{C92573B2-8CB3-4373-9034-DB48E429A5EF}" destId="{6C2AF55F-90F4-4B80-A43C-870FDEE8194D}" srcOrd="1" destOrd="0" parTransId="{EF311F84-2BEC-4AD0-B7C6-8702F47BB711}" sibTransId="{595AB60C-90AD-4512-8436-5FF96384E770}"/>
    <dgm:cxn modelId="{DB9C1095-8EAE-4F44-8C03-E857B6DF4423}" srcId="{C92573B2-8CB3-4373-9034-DB48E429A5EF}" destId="{D4DA7E98-3EFE-4964-AF8E-855823DA2970}" srcOrd="2" destOrd="0" parTransId="{05A11E62-5C1F-4DC0-9535-BBA3005A9615}" sibTransId="{33FC4D77-FBD7-4115-811F-7BD572B5764E}"/>
    <dgm:cxn modelId="{CF05B9DE-6450-40A4-8932-EC1A60CBC85A}" type="presOf" srcId="{05A11E62-5C1F-4DC0-9535-BBA3005A9615}" destId="{014B778C-FE7A-4E77-A4EE-BC4D920EFB58}" srcOrd="1" destOrd="0" presId="urn:microsoft.com/office/officeart/2005/8/layout/radial1"/>
    <dgm:cxn modelId="{DA6C267B-65D9-4422-93EE-CF0BE8B66310}" srcId="{C92573B2-8CB3-4373-9034-DB48E429A5EF}" destId="{EDF34855-638A-481B-ABF0-B2C10319F46A}" srcOrd="0" destOrd="0" parTransId="{DDD5BB75-6D24-4041-9BFB-964CDFE27CD4}" sibTransId="{F78BE064-269F-4010-AB7A-52789E90A752}"/>
    <dgm:cxn modelId="{A7C3398A-3A92-4010-945E-7427AA68F2B5}" type="presOf" srcId="{EDF34855-638A-481B-ABF0-B2C10319F46A}" destId="{DEBDE0BF-6DBC-4627-AC2B-8A6B06B958E0}" srcOrd="0" destOrd="0" presId="urn:microsoft.com/office/officeart/2005/8/layout/radial1"/>
    <dgm:cxn modelId="{AFDEF120-8DA2-409C-A013-BAB5923C3564}" type="presOf" srcId="{EF311F84-2BEC-4AD0-B7C6-8702F47BB711}" destId="{5A158C00-FE33-4C6E-9A11-C429F663F8BB}" srcOrd="0" destOrd="0" presId="urn:microsoft.com/office/officeart/2005/8/layout/radial1"/>
    <dgm:cxn modelId="{92FB5D78-F5D3-4EE4-88A4-6FA5D5C52B1F}" type="presOf" srcId="{D4DA7E98-3EFE-4964-AF8E-855823DA2970}" destId="{41B675E9-94C7-484F-83F5-84F8F2FF7EF9}" srcOrd="0" destOrd="0" presId="urn:microsoft.com/office/officeart/2005/8/layout/radial1"/>
    <dgm:cxn modelId="{BF045E5F-469F-4905-832C-99C624BCADDC}" type="presOf" srcId="{DDD5BB75-6D24-4041-9BFB-964CDFE27CD4}" destId="{DB32BFE3-DFF6-412E-9C36-206DE3BC4D6B}" srcOrd="0" destOrd="0" presId="urn:microsoft.com/office/officeart/2005/8/layout/radial1"/>
    <dgm:cxn modelId="{06849A1F-C9C9-4FE2-9753-CB65C7CFEC88}" srcId="{44180AFE-3A38-4DFD-B2B3-F2E4A69243C3}" destId="{C92573B2-8CB3-4373-9034-DB48E429A5EF}" srcOrd="0" destOrd="0" parTransId="{25C94735-4D06-40C0-B61B-8F5961AD161F}" sibTransId="{66106759-C374-4FC5-95F5-025CEF96904D}"/>
    <dgm:cxn modelId="{C7A5B0E2-099E-45E8-8E71-2C2DD7C7F094}" type="presParOf" srcId="{EB01CBD6-61C6-4656-BE61-1F11166F413C}" destId="{BA4A4DA4-60D8-4C65-B95F-3F9AC6A2D2D4}" srcOrd="0" destOrd="0" presId="urn:microsoft.com/office/officeart/2005/8/layout/radial1"/>
    <dgm:cxn modelId="{6F0DA951-FFE3-43A4-9843-4D5077795766}" type="presParOf" srcId="{EB01CBD6-61C6-4656-BE61-1F11166F413C}" destId="{DB32BFE3-DFF6-412E-9C36-206DE3BC4D6B}" srcOrd="1" destOrd="0" presId="urn:microsoft.com/office/officeart/2005/8/layout/radial1"/>
    <dgm:cxn modelId="{C0CA3965-F816-43CD-9A45-568D474D0AC1}" type="presParOf" srcId="{DB32BFE3-DFF6-412E-9C36-206DE3BC4D6B}" destId="{7642329B-6BF9-4C2A-9619-CB7D37742424}" srcOrd="0" destOrd="0" presId="urn:microsoft.com/office/officeart/2005/8/layout/radial1"/>
    <dgm:cxn modelId="{6B52AA27-A836-4E1A-B26F-C8C5AC5629B0}" type="presParOf" srcId="{EB01CBD6-61C6-4656-BE61-1F11166F413C}" destId="{DEBDE0BF-6DBC-4627-AC2B-8A6B06B958E0}" srcOrd="2" destOrd="0" presId="urn:microsoft.com/office/officeart/2005/8/layout/radial1"/>
    <dgm:cxn modelId="{63FB0618-4C2E-4B48-9D59-16B77A460BFE}" type="presParOf" srcId="{EB01CBD6-61C6-4656-BE61-1F11166F413C}" destId="{5A158C00-FE33-4C6E-9A11-C429F663F8BB}" srcOrd="3" destOrd="0" presId="urn:microsoft.com/office/officeart/2005/8/layout/radial1"/>
    <dgm:cxn modelId="{D3708021-992C-4047-BDD4-0D0B4FC2846C}" type="presParOf" srcId="{5A158C00-FE33-4C6E-9A11-C429F663F8BB}" destId="{E3B61798-0BCC-407D-9D36-4360367450F7}" srcOrd="0" destOrd="0" presId="urn:microsoft.com/office/officeart/2005/8/layout/radial1"/>
    <dgm:cxn modelId="{57EA2932-F8BF-4C9F-A7F5-8613E9CEF24A}" type="presParOf" srcId="{EB01CBD6-61C6-4656-BE61-1F11166F413C}" destId="{5B56EC07-E6AD-4B94-A7A5-3095A5EA2036}" srcOrd="4" destOrd="0" presId="urn:microsoft.com/office/officeart/2005/8/layout/radial1"/>
    <dgm:cxn modelId="{3E98B107-D411-4FE3-A2C8-041EBCF90245}" type="presParOf" srcId="{EB01CBD6-61C6-4656-BE61-1F11166F413C}" destId="{2331EC66-48BA-48C6-9E42-3B9AB9C3D393}" srcOrd="5" destOrd="0" presId="urn:microsoft.com/office/officeart/2005/8/layout/radial1"/>
    <dgm:cxn modelId="{2E56B687-F0DF-416B-A92C-40495D07D5A9}" type="presParOf" srcId="{2331EC66-48BA-48C6-9E42-3B9AB9C3D393}" destId="{014B778C-FE7A-4E77-A4EE-BC4D920EFB58}" srcOrd="0" destOrd="0" presId="urn:microsoft.com/office/officeart/2005/8/layout/radial1"/>
    <dgm:cxn modelId="{5587B2C1-6755-4102-918B-F650DC89ECE8}" type="presParOf" srcId="{EB01CBD6-61C6-4656-BE61-1F11166F413C}" destId="{41B675E9-94C7-484F-83F5-84F8F2FF7EF9}" srcOrd="6" destOrd="0" presId="urn:microsoft.com/office/officeart/2005/8/layout/radial1"/>
    <dgm:cxn modelId="{01B716E4-5228-4B80-A339-F29FB6D88723}" type="presParOf" srcId="{EB01CBD6-61C6-4656-BE61-1F11166F413C}" destId="{622EF884-C4FA-4EEF-B7A4-ED837304301C}" srcOrd="7" destOrd="0" presId="urn:microsoft.com/office/officeart/2005/8/layout/radial1"/>
    <dgm:cxn modelId="{98B12B73-E972-4E53-A5CE-87D1FF01D342}" type="presParOf" srcId="{622EF884-C4FA-4EEF-B7A4-ED837304301C}" destId="{E57F6EFD-A7C1-4553-B6BE-6C60195E6222}" srcOrd="0" destOrd="0" presId="urn:microsoft.com/office/officeart/2005/8/layout/radial1"/>
    <dgm:cxn modelId="{6DE8E5BD-1396-4C6C-9637-E2D04657E45B}" type="presParOf" srcId="{EB01CBD6-61C6-4656-BE61-1F11166F413C}" destId="{12D0C656-258F-4996-8D32-A3E047682DD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C43E5-517E-450D-BAEC-4D47DA699B89}" type="doc">
      <dgm:prSet loTypeId="urn:microsoft.com/office/officeart/2005/8/layout/list1" loCatId="list" qsTypeId="urn:microsoft.com/office/officeart/2005/8/quickstyle/3d7" qsCatId="3D" csTypeId="urn:microsoft.com/office/officeart/2005/8/colors/accent2_3" csCatId="accent2" phldr="1"/>
      <dgm:spPr>
        <a:scene3d>
          <a:camera prst="isometricOffAxis1Right" zoom="91000"/>
          <a:lightRig rig="threePt" dir="t">
            <a:rot lat="0" lon="0" rev="20640000"/>
          </a:lightRig>
        </a:scene3d>
      </dgm:spPr>
      <dgm:t>
        <a:bodyPr/>
        <a:lstStyle/>
        <a:p>
          <a:endParaRPr lang="en-US"/>
        </a:p>
      </dgm:t>
    </dgm:pt>
    <dgm:pt modelId="{6D79C8A5-6499-403E-902F-AF9B60439F53}">
      <dgm:prSet phldrT="[Text]" custT="1"/>
      <dgm:spPr>
        <a:sp3d z="-161800" extrusionH="10600" prstMaterial="matte">
          <a:bevelT w="90600" h="18600" prst="softRound"/>
          <a:bevelB w="48600" h="8600" prst="relaxedInset"/>
        </a:sp3d>
      </dgm:spPr>
      <dgm:t>
        <a:bodyPr/>
        <a:lstStyle/>
        <a:p>
          <a:r>
            <a:rPr lang="en-US" sz="1800" smtClean="0">
              <a:latin typeface="Times New Roman" pitchFamily="18" charset="0"/>
              <a:cs typeface="Times New Roman" pitchFamily="18" charset="0"/>
            </a:rPr>
            <a:t>ümumi təhsilin məzmununu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7C664413-BCDA-45E0-9C4F-9FF95F3A78C7}" type="parTrans" cxnId="{7148D7F3-E000-47CB-9734-81C8721F0312}">
      <dgm:prSet/>
      <dgm:spPr/>
      <dgm:t>
        <a:bodyPr/>
        <a:lstStyle/>
        <a:p>
          <a:endParaRPr lang="en-US"/>
        </a:p>
      </dgm:t>
    </dgm:pt>
    <dgm:pt modelId="{45AE6D7E-0D79-46DE-BA0E-A0868883B189}" type="sibTrans" cxnId="{7148D7F3-E000-47CB-9734-81C8721F0312}">
      <dgm:prSet/>
      <dgm:spPr/>
      <dgm:t>
        <a:bodyPr/>
        <a:lstStyle/>
        <a:p>
          <a:endParaRPr lang="en-US"/>
        </a:p>
      </dgm:t>
    </dgm:pt>
    <dgm:pt modelId="{AA98DBE6-CA76-42A1-8330-B75A2B3C1372}">
      <dgm:prSet phldrT="[Text]" custT="1"/>
      <dgm:spPr>
        <a:sp3d z="-161800" extrusionH="10600" prstMaterial="matte">
          <a:bevelT w="90600" h="18600" prst="softRound"/>
          <a:bevelB w="48600" h="8600" prst="relaxedInset"/>
        </a:sp3d>
      </dgm:spPr>
      <dgm:t>
        <a:bodyPr/>
        <a:lstStyle/>
        <a:p>
          <a:r>
            <a:rPr lang="en-US" sz="1800" smtClean="0">
              <a:latin typeface="Times New Roman" pitchFamily="18" charset="0"/>
              <a:cs typeface="Times New Roman" pitchFamily="18" charset="0"/>
            </a:rPr>
            <a:t>ümumi təhsilin idarə olunmasını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AC659847-AAEE-46A6-9EDA-F3FA2EB97EDC}" type="parTrans" cxnId="{A4684709-0B01-4E04-AE6A-17F40EBBE09C}">
      <dgm:prSet/>
      <dgm:spPr/>
      <dgm:t>
        <a:bodyPr/>
        <a:lstStyle/>
        <a:p>
          <a:endParaRPr lang="en-US"/>
        </a:p>
      </dgm:t>
    </dgm:pt>
    <dgm:pt modelId="{385D84BF-4D0D-4B0E-9B4B-28D0C036156E}" type="sibTrans" cxnId="{A4684709-0B01-4E04-AE6A-17F40EBBE09C}">
      <dgm:prSet/>
      <dgm:spPr/>
      <dgm:t>
        <a:bodyPr/>
        <a:lstStyle/>
        <a:p>
          <a:endParaRPr lang="en-US"/>
        </a:p>
      </dgm:t>
    </dgm:pt>
    <dgm:pt modelId="{45799B25-1144-475D-A705-49C04C314115}">
      <dgm:prSet custT="1"/>
      <dgm:spPr>
        <a:sp3d z="-161800" extrusionH="10600" prstMaterial="matte">
          <a:bevelT w="90600" h="18600" prst="softRound"/>
          <a:bevelB w="48600" h="8600" prst="relaxedInset"/>
        </a:sp3d>
      </dgm:spPr>
      <dgm:t>
        <a:bodyPr/>
        <a:lstStyle/>
        <a:p>
          <a:r>
            <a:rPr lang="en-US" sz="1800" smtClean="0">
              <a:latin typeface="Times New Roman" pitchFamily="18" charset="0"/>
              <a:cs typeface="Times New Roman" pitchFamily="18" charset="0"/>
            </a:rPr>
            <a:t>ümumi təhsilin maddi-texniki və tədris bazasını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3D66E540-A59A-44AF-BFEE-72CE3759B74D}" type="parTrans" cxnId="{A243E62B-8622-494F-8FA9-3826674067EE}">
      <dgm:prSet/>
      <dgm:spPr/>
      <dgm:t>
        <a:bodyPr/>
        <a:lstStyle/>
        <a:p>
          <a:endParaRPr lang="en-US"/>
        </a:p>
      </dgm:t>
    </dgm:pt>
    <dgm:pt modelId="{FFB40E69-B805-4842-9531-475EEB109115}" type="sibTrans" cxnId="{A243E62B-8622-494F-8FA9-3826674067EE}">
      <dgm:prSet/>
      <dgm:spPr/>
      <dgm:t>
        <a:bodyPr/>
        <a:lstStyle/>
        <a:p>
          <a:endParaRPr lang="en-US"/>
        </a:p>
      </dgm:t>
    </dgm:pt>
    <dgm:pt modelId="{32D857B8-9D30-4328-A665-6E1E96A3095E}">
      <dgm:prSet custT="1"/>
      <dgm:spPr>
        <a:sp3d z="-161800" extrusionH="10600" prstMaterial="matte">
          <a:bevelT w="90600" h="18600" prst="softRound"/>
          <a:bevelB w="48600" h="8600" prst="relaxedInset"/>
        </a:sp3d>
      </dgm:spPr>
      <dgm:t>
        <a:bodyPr/>
        <a:lstStyle/>
        <a:p>
          <a:r>
            <a:rPr lang="en-US" sz="1800" smtClean="0">
              <a:latin typeface="Times New Roman" pitchFamily="18" charset="0"/>
              <a:cs typeface="Times New Roman" pitchFamily="18" charset="0"/>
            </a:rPr>
            <a:t>ümumi təhsilin infrastrukturunu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42729797-487A-405E-9F51-46717EAB0852}" type="parTrans" cxnId="{8023A0B9-F373-4874-A62F-FE8759AC898F}">
      <dgm:prSet/>
      <dgm:spPr/>
      <dgm:t>
        <a:bodyPr/>
        <a:lstStyle/>
        <a:p>
          <a:endParaRPr lang="en-US"/>
        </a:p>
      </dgm:t>
    </dgm:pt>
    <dgm:pt modelId="{50634BED-DD76-48B4-B3E5-BCCBEBEF0E2D}" type="sibTrans" cxnId="{8023A0B9-F373-4874-A62F-FE8759AC898F}">
      <dgm:prSet/>
      <dgm:spPr/>
      <dgm:t>
        <a:bodyPr/>
        <a:lstStyle/>
        <a:p>
          <a:endParaRPr lang="en-US"/>
        </a:p>
      </dgm:t>
    </dgm:pt>
    <dgm:pt modelId="{2C585EB4-3BF0-4681-88EF-9ACFFC792741}">
      <dgm:prSet custT="1"/>
      <dgm:spPr>
        <a:sp3d z="-161800" extrusionH="10600" prstMaterial="matte">
          <a:bevelT w="90600" h="18600" prst="softRound"/>
          <a:bevelB w="48600" h="8600" prst="relaxedInset"/>
        </a:sp3d>
      </dgm:spPr>
      <dgm:t>
        <a:bodyPr/>
        <a:lstStyle/>
        <a:p>
          <a:r>
            <a:rPr lang="en-US" sz="1800" smtClean="0">
              <a:latin typeface="Times New Roman" pitchFamily="18" charset="0"/>
              <a:cs typeface="Times New Roman" pitchFamily="18" charset="0"/>
            </a:rPr>
            <a:t>ümumi təhsil sistemində təhsilverənlərin keyfiyyət göstəricilərini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F0EA9FAB-1B83-4061-8D64-B0B162424599}" type="parTrans" cxnId="{6D078DE6-23FE-43B4-BB23-D8C17FA094A7}">
      <dgm:prSet/>
      <dgm:spPr/>
      <dgm:t>
        <a:bodyPr/>
        <a:lstStyle/>
        <a:p>
          <a:endParaRPr lang="en-US"/>
        </a:p>
      </dgm:t>
    </dgm:pt>
    <dgm:pt modelId="{399ACD54-1A8F-44E2-9C0E-49D06AD225EE}" type="sibTrans" cxnId="{6D078DE6-23FE-43B4-BB23-D8C17FA094A7}">
      <dgm:prSet/>
      <dgm:spPr/>
      <dgm:t>
        <a:bodyPr/>
        <a:lstStyle/>
        <a:p>
          <a:endParaRPr lang="en-US"/>
        </a:p>
      </dgm:t>
    </dgm:pt>
    <dgm:pt modelId="{82172CE2-400A-4426-A0F2-8C0991427D2A}">
      <dgm:prSet custT="1"/>
      <dgm:spPr>
        <a:sp3d z="-161800" extrusionH="10600" prstMaterial="matte">
          <a:bevelT w="90600" h="18600" prst="softRound"/>
          <a:bevelB w="48600" h="8600" prst="relaxedInset"/>
        </a:sp3d>
      </dgm:spPr>
      <dgm:t>
        <a:bodyPr/>
        <a:lstStyle/>
        <a:p>
          <a:r>
            <a:rPr lang="en-US" sz="1800" smtClean="0">
              <a:latin typeface="Times New Roman" pitchFamily="18" charset="0"/>
              <a:cs typeface="Times New Roman" pitchFamily="18" charset="0"/>
            </a:rPr>
            <a:t>ümumi təhsil sistemində təhsilalanların bilik, bacarıq və vərdişlərinin səviyyəsini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13644AFF-69D8-4221-8051-14E78D45FC8C}" type="parTrans" cxnId="{5BC00B98-3F25-4923-BA33-80A41CDF8A78}">
      <dgm:prSet/>
      <dgm:spPr/>
      <dgm:t>
        <a:bodyPr/>
        <a:lstStyle/>
        <a:p>
          <a:endParaRPr lang="en-US"/>
        </a:p>
      </dgm:t>
    </dgm:pt>
    <dgm:pt modelId="{3CD3538F-1A49-4405-B2E0-7DE880E428DB}" type="sibTrans" cxnId="{5BC00B98-3F25-4923-BA33-80A41CDF8A78}">
      <dgm:prSet/>
      <dgm:spPr/>
      <dgm:t>
        <a:bodyPr/>
        <a:lstStyle/>
        <a:p>
          <a:endParaRPr lang="en-US"/>
        </a:p>
      </dgm:t>
    </dgm:pt>
    <dgm:pt modelId="{4EF3B6BE-755C-4882-AB10-F33BC5C3B778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Ümumi </a:t>
          </a:r>
          <a:r>
            <a:rPr lang="en-US" sz="18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təhsil</a:t>
          </a:r>
          <a:r>
            <a: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pilləsinin</a:t>
          </a:r>
          <a:r>
            <a: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dövlət</a:t>
          </a:r>
          <a:r>
            <a: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standartları</a:t>
          </a:r>
          <a:r>
            <a:rPr lang="az-Cyrl-AZ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az-Latn-AZ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aşağıdakıları müəyyən edir.</a:t>
          </a:r>
          <a:endParaRPr lang="en-US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832174-DFD3-4361-97C3-E5325C0B1BFC}" type="sibTrans" cxnId="{AE126811-3EAE-4623-A978-F669EE4CCB17}">
      <dgm:prSet/>
      <dgm:spPr/>
      <dgm:t>
        <a:bodyPr/>
        <a:lstStyle/>
        <a:p>
          <a:endParaRPr lang="en-US"/>
        </a:p>
      </dgm:t>
    </dgm:pt>
    <dgm:pt modelId="{06144452-C456-4ADA-AB5E-88F58BF46A94}" type="parTrans" cxnId="{AE126811-3EAE-4623-A978-F669EE4CCB17}">
      <dgm:prSet/>
      <dgm:spPr/>
      <dgm:t>
        <a:bodyPr/>
        <a:lstStyle/>
        <a:p>
          <a:endParaRPr lang="en-US"/>
        </a:p>
      </dgm:t>
    </dgm:pt>
    <dgm:pt modelId="{D9EC61A0-2CB1-421B-92CA-98EBEC359DC7}" type="pres">
      <dgm:prSet presAssocID="{217C43E5-517E-450D-BAEC-4D47DA699B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0D117D-028D-4610-9FC7-3D526459F3AB}" type="pres">
      <dgm:prSet presAssocID="{4EF3B6BE-755C-4882-AB10-F33BC5C3B778}" presName="parentLin" presStyleCnt="0"/>
      <dgm:spPr/>
      <dgm:t>
        <a:bodyPr/>
        <a:lstStyle/>
        <a:p>
          <a:endParaRPr lang="en-US"/>
        </a:p>
      </dgm:t>
    </dgm:pt>
    <dgm:pt modelId="{A3ABC4D8-CCC8-4EA2-8EB9-372C61BB4150}" type="pres">
      <dgm:prSet presAssocID="{4EF3B6BE-755C-4882-AB10-F33BC5C3B77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94466D2-01A6-4B1D-8D97-FEE4CD346849}" type="pres">
      <dgm:prSet presAssocID="{4EF3B6BE-755C-4882-AB10-F33BC5C3B778}" presName="parentText" presStyleLbl="node1" presStyleIdx="0" presStyleCnt="1" custScaleX="131746" custScaleY="80085" custLinFactNeighborX="-44444" custLinFactNeighborY="71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7D469-9937-43A1-B817-91EFDDE4141A}" type="pres">
      <dgm:prSet presAssocID="{4EF3B6BE-755C-4882-AB10-F33BC5C3B778}" presName="negativeSpace" presStyleCnt="0"/>
      <dgm:spPr/>
      <dgm:t>
        <a:bodyPr/>
        <a:lstStyle/>
        <a:p>
          <a:endParaRPr lang="en-US"/>
        </a:p>
      </dgm:t>
    </dgm:pt>
    <dgm:pt modelId="{BC58325D-FE51-4299-8465-B342D2EF33E8}" type="pres">
      <dgm:prSet presAssocID="{4EF3B6BE-755C-4882-AB10-F33BC5C3B77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3E025D-9D3C-4687-A37A-64D5028EB260}" type="presOf" srcId="{4EF3B6BE-755C-4882-AB10-F33BC5C3B778}" destId="{E94466D2-01A6-4B1D-8D97-FEE4CD346849}" srcOrd="1" destOrd="0" presId="urn:microsoft.com/office/officeart/2005/8/layout/list1"/>
    <dgm:cxn modelId="{61ACA684-0D1B-42D0-B41A-EF018C52A9D7}" type="presOf" srcId="{6D79C8A5-6499-403E-902F-AF9B60439F53}" destId="{BC58325D-FE51-4299-8465-B342D2EF33E8}" srcOrd="0" destOrd="0" presId="urn:microsoft.com/office/officeart/2005/8/layout/list1"/>
    <dgm:cxn modelId="{AE126811-3EAE-4623-A978-F669EE4CCB17}" srcId="{217C43E5-517E-450D-BAEC-4D47DA699B89}" destId="{4EF3B6BE-755C-4882-AB10-F33BC5C3B778}" srcOrd="0" destOrd="0" parTransId="{06144452-C456-4ADA-AB5E-88F58BF46A94}" sibTransId="{57832174-DFD3-4361-97C3-E5325C0B1BFC}"/>
    <dgm:cxn modelId="{BA42C810-A317-4F01-9F62-7169D88D3309}" type="presOf" srcId="{AA98DBE6-CA76-42A1-8330-B75A2B3C1372}" destId="{BC58325D-FE51-4299-8465-B342D2EF33E8}" srcOrd="0" destOrd="1" presId="urn:microsoft.com/office/officeart/2005/8/layout/list1"/>
    <dgm:cxn modelId="{8023A0B9-F373-4874-A62F-FE8759AC898F}" srcId="{4EF3B6BE-755C-4882-AB10-F33BC5C3B778}" destId="{32D857B8-9D30-4328-A665-6E1E96A3095E}" srcOrd="3" destOrd="0" parTransId="{42729797-487A-405E-9F51-46717EAB0852}" sibTransId="{50634BED-DD76-48B4-B3E5-BCCBEBEF0E2D}"/>
    <dgm:cxn modelId="{7148D7F3-E000-47CB-9734-81C8721F0312}" srcId="{4EF3B6BE-755C-4882-AB10-F33BC5C3B778}" destId="{6D79C8A5-6499-403E-902F-AF9B60439F53}" srcOrd="0" destOrd="0" parTransId="{7C664413-BCDA-45E0-9C4F-9FF95F3A78C7}" sibTransId="{45AE6D7E-0D79-46DE-BA0E-A0868883B189}"/>
    <dgm:cxn modelId="{A243E62B-8622-494F-8FA9-3826674067EE}" srcId="{4EF3B6BE-755C-4882-AB10-F33BC5C3B778}" destId="{45799B25-1144-475D-A705-49C04C314115}" srcOrd="2" destOrd="0" parTransId="{3D66E540-A59A-44AF-BFEE-72CE3759B74D}" sibTransId="{FFB40E69-B805-4842-9531-475EEB109115}"/>
    <dgm:cxn modelId="{A8EB05FE-3052-4CBB-8239-BA5C4275E4D3}" type="presOf" srcId="{45799B25-1144-475D-A705-49C04C314115}" destId="{BC58325D-FE51-4299-8465-B342D2EF33E8}" srcOrd="0" destOrd="2" presId="urn:microsoft.com/office/officeart/2005/8/layout/list1"/>
    <dgm:cxn modelId="{CF752836-8D79-455D-913A-E48CB3398C4D}" type="presOf" srcId="{2C585EB4-3BF0-4681-88EF-9ACFFC792741}" destId="{BC58325D-FE51-4299-8465-B342D2EF33E8}" srcOrd="0" destOrd="4" presId="urn:microsoft.com/office/officeart/2005/8/layout/list1"/>
    <dgm:cxn modelId="{BDBF3DEC-E3D7-4BC1-942E-0DDCDDD450D3}" type="presOf" srcId="{82172CE2-400A-4426-A0F2-8C0991427D2A}" destId="{BC58325D-FE51-4299-8465-B342D2EF33E8}" srcOrd="0" destOrd="5" presId="urn:microsoft.com/office/officeart/2005/8/layout/list1"/>
    <dgm:cxn modelId="{5BC00B98-3F25-4923-BA33-80A41CDF8A78}" srcId="{4EF3B6BE-755C-4882-AB10-F33BC5C3B778}" destId="{82172CE2-400A-4426-A0F2-8C0991427D2A}" srcOrd="5" destOrd="0" parTransId="{13644AFF-69D8-4221-8051-14E78D45FC8C}" sibTransId="{3CD3538F-1A49-4405-B2E0-7DE880E428DB}"/>
    <dgm:cxn modelId="{BFF9CD2E-5CFA-47C1-848C-5DFF7F6B2CB8}" type="presOf" srcId="{217C43E5-517E-450D-BAEC-4D47DA699B89}" destId="{D9EC61A0-2CB1-421B-92CA-98EBEC359DC7}" srcOrd="0" destOrd="0" presId="urn:microsoft.com/office/officeart/2005/8/layout/list1"/>
    <dgm:cxn modelId="{12FD41F2-4A7E-4E1A-A907-0C032969E042}" type="presOf" srcId="{4EF3B6BE-755C-4882-AB10-F33BC5C3B778}" destId="{A3ABC4D8-CCC8-4EA2-8EB9-372C61BB4150}" srcOrd="0" destOrd="0" presId="urn:microsoft.com/office/officeart/2005/8/layout/list1"/>
    <dgm:cxn modelId="{A2CB865C-17E7-44E4-8AF2-82DCCBEBB961}" type="presOf" srcId="{32D857B8-9D30-4328-A665-6E1E96A3095E}" destId="{BC58325D-FE51-4299-8465-B342D2EF33E8}" srcOrd="0" destOrd="3" presId="urn:microsoft.com/office/officeart/2005/8/layout/list1"/>
    <dgm:cxn modelId="{A4684709-0B01-4E04-AE6A-17F40EBBE09C}" srcId="{4EF3B6BE-755C-4882-AB10-F33BC5C3B778}" destId="{AA98DBE6-CA76-42A1-8330-B75A2B3C1372}" srcOrd="1" destOrd="0" parTransId="{AC659847-AAEE-46A6-9EDA-F3FA2EB97EDC}" sibTransId="{385D84BF-4D0D-4B0E-9B4B-28D0C036156E}"/>
    <dgm:cxn modelId="{6D078DE6-23FE-43B4-BB23-D8C17FA094A7}" srcId="{4EF3B6BE-755C-4882-AB10-F33BC5C3B778}" destId="{2C585EB4-3BF0-4681-88EF-9ACFFC792741}" srcOrd="4" destOrd="0" parTransId="{F0EA9FAB-1B83-4061-8D64-B0B162424599}" sibTransId="{399ACD54-1A8F-44E2-9C0E-49D06AD225EE}"/>
    <dgm:cxn modelId="{CE3AEC4B-0201-4D7F-B763-DC5290358FA3}" type="presParOf" srcId="{D9EC61A0-2CB1-421B-92CA-98EBEC359DC7}" destId="{B10D117D-028D-4610-9FC7-3D526459F3AB}" srcOrd="0" destOrd="0" presId="urn:microsoft.com/office/officeart/2005/8/layout/list1"/>
    <dgm:cxn modelId="{4E16804B-8F00-4ED7-94B7-DEF90231BEE7}" type="presParOf" srcId="{B10D117D-028D-4610-9FC7-3D526459F3AB}" destId="{A3ABC4D8-CCC8-4EA2-8EB9-372C61BB4150}" srcOrd="0" destOrd="0" presId="urn:microsoft.com/office/officeart/2005/8/layout/list1"/>
    <dgm:cxn modelId="{9A941C15-872A-476A-9E0F-7FF7EC00288A}" type="presParOf" srcId="{B10D117D-028D-4610-9FC7-3D526459F3AB}" destId="{E94466D2-01A6-4B1D-8D97-FEE4CD346849}" srcOrd="1" destOrd="0" presId="urn:microsoft.com/office/officeart/2005/8/layout/list1"/>
    <dgm:cxn modelId="{C0970BCE-7A2E-4714-AE56-07947ACB1F6A}" type="presParOf" srcId="{D9EC61A0-2CB1-421B-92CA-98EBEC359DC7}" destId="{9D27D469-9937-43A1-B817-91EFDDE4141A}" srcOrd="1" destOrd="0" presId="urn:microsoft.com/office/officeart/2005/8/layout/list1"/>
    <dgm:cxn modelId="{63586008-D81D-41E5-89D3-2676ACB99EEB}" type="presParOf" srcId="{D9EC61A0-2CB1-421B-92CA-98EBEC359DC7}" destId="{BC58325D-FE51-4299-8465-B342D2EF33E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DC67A4-35CD-47C0-8144-4A1843442789}" type="doc">
      <dgm:prSet loTypeId="urn:microsoft.com/office/officeart/2005/8/layout/vProcess5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4A122282-E853-4C11-95AC-643E62FC3854}">
      <dgm:prSet phldrT="[Текст]" custT="1"/>
      <dgm:spPr/>
      <dgm:t>
        <a:bodyPr/>
        <a:lstStyle/>
        <a:p>
          <a:r>
            <a:rPr lang="az-Latn-AZ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Fəal (interaktiv) təlimin və onun ənənəvi təlimdən fərqli xüsusiyyətlərini şərh edir.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4B362-5D1C-44E0-9208-7E67A2614518}" type="parTrans" cxnId="{A09FB170-6070-4B69-BA3E-B8DB1CF79B64}">
      <dgm:prSet/>
      <dgm:spPr/>
      <dgm:t>
        <a:bodyPr/>
        <a:lstStyle/>
        <a:p>
          <a:endParaRPr lang="ru-RU"/>
        </a:p>
      </dgm:t>
    </dgm:pt>
    <dgm:pt modelId="{D25B2B5B-421C-4FB8-8A90-A79B6C5DD5F1}" type="sibTrans" cxnId="{A09FB170-6070-4B69-BA3E-B8DB1CF79B64}">
      <dgm:prSet/>
      <dgm:spPr/>
      <dgm:t>
        <a:bodyPr/>
        <a:lstStyle/>
        <a:p>
          <a:endParaRPr lang="ru-RU"/>
        </a:p>
      </dgm:t>
    </dgm:pt>
    <dgm:pt modelId="{3B453A6B-3762-4F42-AA60-4C74202B1322}">
      <dgm:prSet custT="1"/>
      <dgm:spPr/>
      <dgm:t>
        <a:bodyPr/>
        <a:lstStyle/>
        <a:p>
          <a:pPr algn="l"/>
          <a:r>
            <a:rPr lang="az-Latn-AZ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Fəal (interaktiv) təlimin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z-Latn-AZ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üstünlüklərini izah edir.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AF544E-98EA-4EF1-B6C2-10F4F9989E70}" type="parTrans" cxnId="{C390C4E4-6DB1-4F2C-8049-3BCF20B7C165}">
      <dgm:prSet/>
      <dgm:spPr/>
      <dgm:t>
        <a:bodyPr/>
        <a:lstStyle/>
        <a:p>
          <a:endParaRPr lang="ru-RU"/>
        </a:p>
      </dgm:t>
    </dgm:pt>
    <dgm:pt modelId="{305B6231-7146-433D-8725-9826451AC65A}" type="sibTrans" cxnId="{C390C4E4-6DB1-4F2C-8049-3BCF20B7C165}">
      <dgm:prSet/>
      <dgm:spPr/>
      <dgm:t>
        <a:bodyPr/>
        <a:lstStyle/>
        <a:p>
          <a:endParaRPr lang="ru-RU"/>
        </a:p>
      </dgm:t>
    </dgm:pt>
    <dgm:pt modelId="{F3F84A02-7354-4D35-84F5-9814FD184C6E}" type="pres">
      <dgm:prSet presAssocID="{56DC67A4-35CD-47C0-8144-4A184344278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8E8D6F-D721-4F07-A655-946800308FEE}" type="pres">
      <dgm:prSet presAssocID="{56DC67A4-35CD-47C0-8144-4A1843442789}" presName="dummyMaxCanvas" presStyleCnt="0">
        <dgm:presLayoutVars/>
      </dgm:prSet>
      <dgm:spPr/>
    </dgm:pt>
    <dgm:pt modelId="{BBE2813D-72A6-4011-AF12-516B8AF7385B}" type="pres">
      <dgm:prSet presAssocID="{56DC67A4-35CD-47C0-8144-4A1843442789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D6EDE-AA80-4EBD-BF3A-0B8C1AEA8D47}" type="pres">
      <dgm:prSet presAssocID="{56DC67A4-35CD-47C0-8144-4A1843442789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E7143-38EC-46B5-A2A9-3BB491CDC017}" type="pres">
      <dgm:prSet presAssocID="{56DC67A4-35CD-47C0-8144-4A1843442789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DD3AD-39C8-454A-8210-839FE0C8DBB7}" type="pres">
      <dgm:prSet presAssocID="{56DC67A4-35CD-47C0-8144-4A1843442789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EA2BE-F288-4984-8AD2-6088B12A4E00}" type="pres">
      <dgm:prSet presAssocID="{56DC67A4-35CD-47C0-8144-4A1843442789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6E3945-3081-462E-AF7B-ECD3C78F888E}" type="presOf" srcId="{56DC67A4-35CD-47C0-8144-4A1843442789}" destId="{F3F84A02-7354-4D35-84F5-9814FD184C6E}" srcOrd="0" destOrd="0" presId="urn:microsoft.com/office/officeart/2005/8/layout/vProcess5"/>
    <dgm:cxn modelId="{11DFFCFF-239A-4333-8181-17B02B08E86F}" type="presOf" srcId="{4A122282-E853-4C11-95AC-643E62FC3854}" destId="{BBE2813D-72A6-4011-AF12-516B8AF7385B}" srcOrd="0" destOrd="0" presId="urn:microsoft.com/office/officeart/2005/8/layout/vProcess5"/>
    <dgm:cxn modelId="{2431CB98-5211-411D-82D3-4CD3CA940826}" type="presOf" srcId="{3B453A6B-3762-4F42-AA60-4C74202B1322}" destId="{493D6EDE-AA80-4EBD-BF3A-0B8C1AEA8D47}" srcOrd="0" destOrd="0" presId="urn:microsoft.com/office/officeart/2005/8/layout/vProcess5"/>
    <dgm:cxn modelId="{91DA4733-FAC1-4722-A9EC-DD8524ED0C71}" type="presOf" srcId="{D25B2B5B-421C-4FB8-8A90-A79B6C5DD5F1}" destId="{4CAE7143-38EC-46B5-A2A9-3BB491CDC017}" srcOrd="0" destOrd="0" presId="urn:microsoft.com/office/officeart/2005/8/layout/vProcess5"/>
    <dgm:cxn modelId="{AE082918-1769-4692-862F-20CC5D97FD5D}" type="presOf" srcId="{3B453A6B-3762-4F42-AA60-4C74202B1322}" destId="{99DEA2BE-F288-4984-8AD2-6088B12A4E00}" srcOrd="1" destOrd="0" presId="urn:microsoft.com/office/officeart/2005/8/layout/vProcess5"/>
    <dgm:cxn modelId="{C390C4E4-6DB1-4F2C-8049-3BCF20B7C165}" srcId="{56DC67A4-35CD-47C0-8144-4A1843442789}" destId="{3B453A6B-3762-4F42-AA60-4C74202B1322}" srcOrd="1" destOrd="0" parTransId="{66AF544E-98EA-4EF1-B6C2-10F4F9989E70}" sibTransId="{305B6231-7146-433D-8725-9826451AC65A}"/>
    <dgm:cxn modelId="{A09FB170-6070-4B69-BA3E-B8DB1CF79B64}" srcId="{56DC67A4-35CD-47C0-8144-4A1843442789}" destId="{4A122282-E853-4C11-95AC-643E62FC3854}" srcOrd="0" destOrd="0" parTransId="{5E44B362-5D1C-44E0-9208-7E67A2614518}" sibTransId="{D25B2B5B-421C-4FB8-8A90-A79B6C5DD5F1}"/>
    <dgm:cxn modelId="{CF8FB595-9C9F-4741-95B2-FE8DF40245E8}" type="presOf" srcId="{4A122282-E853-4C11-95AC-643E62FC3854}" destId="{210DD3AD-39C8-454A-8210-839FE0C8DBB7}" srcOrd="1" destOrd="0" presId="urn:microsoft.com/office/officeart/2005/8/layout/vProcess5"/>
    <dgm:cxn modelId="{1467C532-C212-485D-8BE5-CAE2C29AE648}" type="presParOf" srcId="{F3F84A02-7354-4D35-84F5-9814FD184C6E}" destId="{3D8E8D6F-D721-4F07-A655-946800308FEE}" srcOrd="0" destOrd="0" presId="urn:microsoft.com/office/officeart/2005/8/layout/vProcess5"/>
    <dgm:cxn modelId="{3AF2BE3C-E165-4257-8E01-4A88AAB9282F}" type="presParOf" srcId="{F3F84A02-7354-4D35-84F5-9814FD184C6E}" destId="{BBE2813D-72A6-4011-AF12-516B8AF7385B}" srcOrd="1" destOrd="0" presId="urn:microsoft.com/office/officeart/2005/8/layout/vProcess5"/>
    <dgm:cxn modelId="{D163D526-1FB5-40FC-AF64-35EFEF207044}" type="presParOf" srcId="{F3F84A02-7354-4D35-84F5-9814FD184C6E}" destId="{493D6EDE-AA80-4EBD-BF3A-0B8C1AEA8D47}" srcOrd="2" destOrd="0" presId="urn:microsoft.com/office/officeart/2005/8/layout/vProcess5"/>
    <dgm:cxn modelId="{D8DC629F-6F6E-4B7C-B5E8-0A7E0D5A557D}" type="presParOf" srcId="{F3F84A02-7354-4D35-84F5-9814FD184C6E}" destId="{4CAE7143-38EC-46B5-A2A9-3BB491CDC017}" srcOrd="3" destOrd="0" presId="urn:microsoft.com/office/officeart/2005/8/layout/vProcess5"/>
    <dgm:cxn modelId="{CD920451-1B96-4E4F-96D0-D5491A863B08}" type="presParOf" srcId="{F3F84A02-7354-4D35-84F5-9814FD184C6E}" destId="{210DD3AD-39C8-454A-8210-839FE0C8DBB7}" srcOrd="4" destOrd="0" presId="urn:microsoft.com/office/officeart/2005/8/layout/vProcess5"/>
    <dgm:cxn modelId="{93D0781C-CB35-4558-A2B1-A8900DCF7746}" type="presParOf" srcId="{F3F84A02-7354-4D35-84F5-9814FD184C6E}" destId="{99DEA2BE-F288-4984-8AD2-6088B12A4E0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E7BFBB-C8DE-4117-AC7D-8F92FC3F76B8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566E37B-0FFD-42FA-8337-431FC473D164}">
      <dgm:prSet phldrT="[Text]" custT="1"/>
      <dgm:spPr/>
      <dgm:t>
        <a:bodyPr/>
        <a:lstStyle/>
        <a:p>
          <a:pPr algn="l"/>
          <a:r>
            <a:rPr lang="az-Latn-AZ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Problemin qoyulması:</a:t>
          </a:r>
          <a:endParaRPr lang="ru-RU" sz="2400" b="1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az-Latn-AZ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Biz fəal (interaktiv) təlim haqqında nə bilirik? Fəal (interaktiv) təlim nədir? </a:t>
          </a:r>
          <a:endParaRPr lang="ru-RU" sz="2400" b="1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az-Latn-AZ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Siz  fəal (interaktiv) təlim  haqqında daha nəyi öyrənmək istərdiniz?</a:t>
          </a:r>
          <a:r>
            <a:rPr lang="az-Latn-AZ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54E79D-8FD8-4673-A27F-7599731C9586}" type="parTrans" cxnId="{30AA13CE-EAB4-475D-9ADC-9CB5201E8797}">
      <dgm:prSet/>
      <dgm:spPr/>
      <dgm:t>
        <a:bodyPr/>
        <a:lstStyle/>
        <a:p>
          <a:endParaRPr lang="ru-RU"/>
        </a:p>
      </dgm:t>
    </dgm:pt>
    <dgm:pt modelId="{4F3599DC-6106-48F3-AFC4-3EBFB9CBF684}" type="sibTrans" cxnId="{30AA13CE-EAB4-475D-9ADC-9CB5201E8797}">
      <dgm:prSet/>
      <dgm:spPr/>
      <dgm:t>
        <a:bodyPr/>
        <a:lstStyle/>
        <a:p>
          <a:endParaRPr lang="ru-RU"/>
        </a:p>
      </dgm:t>
    </dgm:pt>
    <dgm:pt modelId="{76FBF4EE-A4C9-4744-9DEB-07533FA1E1DD}" type="pres">
      <dgm:prSet presAssocID="{CBE7BFBB-C8DE-4117-AC7D-8F92FC3F76B8}" presName="Name0" presStyleCnt="0">
        <dgm:presLayoutVars>
          <dgm:dir/>
          <dgm:animLvl val="lvl"/>
          <dgm:resizeHandles val="exact"/>
        </dgm:presLayoutVars>
      </dgm:prSet>
      <dgm:spPr/>
    </dgm:pt>
    <dgm:pt modelId="{A0B87A51-1A72-41CB-8037-94EDAF1CCB1F}" type="pres">
      <dgm:prSet presAssocID="{CBE7BFBB-C8DE-4117-AC7D-8F92FC3F76B8}" presName="dummy" presStyleCnt="0"/>
      <dgm:spPr/>
    </dgm:pt>
    <dgm:pt modelId="{EA79776F-682A-4DBD-A617-2B28245AA32F}" type="pres">
      <dgm:prSet presAssocID="{CBE7BFBB-C8DE-4117-AC7D-8F92FC3F76B8}" presName="linH" presStyleCnt="0"/>
      <dgm:spPr/>
    </dgm:pt>
    <dgm:pt modelId="{08BBF3D8-EA5C-4C5F-8293-00B0E21CF2E4}" type="pres">
      <dgm:prSet presAssocID="{CBE7BFBB-C8DE-4117-AC7D-8F92FC3F76B8}" presName="padding1" presStyleCnt="0"/>
      <dgm:spPr/>
    </dgm:pt>
    <dgm:pt modelId="{C0CFB0AD-7BA0-41BF-9C15-514C525F2237}" type="pres">
      <dgm:prSet presAssocID="{1566E37B-0FFD-42FA-8337-431FC473D164}" presName="linV" presStyleCnt="0"/>
      <dgm:spPr/>
    </dgm:pt>
    <dgm:pt modelId="{341CA1B6-E4DC-4269-8631-882FAF3D8C5B}" type="pres">
      <dgm:prSet presAssocID="{1566E37B-0FFD-42FA-8337-431FC473D164}" presName="spVertical1" presStyleCnt="0"/>
      <dgm:spPr/>
    </dgm:pt>
    <dgm:pt modelId="{0BA9FE3B-830C-4334-A138-5DA7DA86DC6C}" type="pres">
      <dgm:prSet presAssocID="{1566E37B-0FFD-42FA-8337-431FC473D164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92471-529F-4565-A25D-C34F5C56003A}" type="pres">
      <dgm:prSet presAssocID="{1566E37B-0FFD-42FA-8337-431FC473D164}" presName="spVertical2" presStyleCnt="0"/>
      <dgm:spPr/>
    </dgm:pt>
    <dgm:pt modelId="{26AF10CF-770C-45CC-AE75-DC9529C2222F}" type="pres">
      <dgm:prSet presAssocID="{1566E37B-0FFD-42FA-8337-431FC473D164}" presName="spVertical3" presStyleCnt="0"/>
      <dgm:spPr/>
    </dgm:pt>
    <dgm:pt modelId="{C957E60A-1D18-4767-8DCE-029941ACFDBC}" type="pres">
      <dgm:prSet presAssocID="{CBE7BFBB-C8DE-4117-AC7D-8F92FC3F76B8}" presName="padding2" presStyleCnt="0"/>
      <dgm:spPr/>
    </dgm:pt>
    <dgm:pt modelId="{BB284F55-6236-4295-A98B-62558CA858F3}" type="pres">
      <dgm:prSet presAssocID="{CBE7BFBB-C8DE-4117-AC7D-8F92FC3F76B8}" presName="negArrow" presStyleCnt="0"/>
      <dgm:spPr/>
    </dgm:pt>
    <dgm:pt modelId="{80909C4C-548A-49FA-A2A7-31DE8A53C928}" type="pres">
      <dgm:prSet presAssocID="{CBE7BFBB-C8DE-4117-AC7D-8F92FC3F76B8}" presName="backgroundArrow" presStyleLbl="node1" presStyleIdx="0" presStyleCnt="1" custLinFactNeighborX="5000" custLinFactNeighborY="-34529"/>
      <dgm:spPr/>
    </dgm:pt>
  </dgm:ptLst>
  <dgm:cxnLst>
    <dgm:cxn modelId="{840A96DE-7A62-41D3-8F86-6AC753D759DD}" type="presOf" srcId="{1566E37B-0FFD-42FA-8337-431FC473D164}" destId="{0BA9FE3B-830C-4334-A138-5DA7DA86DC6C}" srcOrd="0" destOrd="0" presId="urn:microsoft.com/office/officeart/2005/8/layout/hProcess3"/>
    <dgm:cxn modelId="{30AA13CE-EAB4-475D-9ADC-9CB5201E8797}" srcId="{CBE7BFBB-C8DE-4117-AC7D-8F92FC3F76B8}" destId="{1566E37B-0FFD-42FA-8337-431FC473D164}" srcOrd="0" destOrd="0" parTransId="{D854E79D-8FD8-4673-A27F-7599731C9586}" sibTransId="{4F3599DC-6106-48F3-AFC4-3EBFB9CBF684}"/>
    <dgm:cxn modelId="{FF7819AC-4AF1-4E9F-AD5A-7A4E4C3B7062}" type="presOf" srcId="{CBE7BFBB-C8DE-4117-AC7D-8F92FC3F76B8}" destId="{76FBF4EE-A4C9-4744-9DEB-07533FA1E1DD}" srcOrd="0" destOrd="0" presId="urn:microsoft.com/office/officeart/2005/8/layout/hProcess3"/>
    <dgm:cxn modelId="{97A95895-92C3-4683-B560-1AFE79ECDC9C}" type="presParOf" srcId="{76FBF4EE-A4C9-4744-9DEB-07533FA1E1DD}" destId="{A0B87A51-1A72-41CB-8037-94EDAF1CCB1F}" srcOrd="0" destOrd="0" presId="urn:microsoft.com/office/officeart/2005/8/layout/hProcess3"/>
    <dgm:cxn modelId="{62C36758-4E86-4859-9AE3-D6CD84733B13}" type="presParOf" srcId="{76FBF4EE-A4C9-4744-9DEB-07533FA1E1DD}" destId="{EA79776F-682A-4DBD-A617-2B28245AA32F}" srcOrd="1" destOrd="0" presId="urn:microsoft.com/office/officeart/2005/8/layout/hProcess3"/>
    <dgm:cxn modelId="{DF9FB956-187E-438F-936D-6A6F084FA94D}" type="presParOf" srcId="{EA79776F-682A-4DBD-A617-2B28245AA32F}" destId="{08BBF3D8-EA5C-4C5F-8293-00B0E21CF2E4}" srcOrd="0" destOrd="0" presId="urn:microsoft.com/office/officeart/2005/8/layout/hProcess3"/>
    <dgm:cxn modelId="{0E20CC5D-5149-4A8B-97FA-665B369540CA}" type="presParOf" srcId="{EA79776F-682A-4DBD-A617-2B28245AA32F}" destId="{C0CFB0AD-7BA0-41BF-9C15-514C525F2237}" srcOrd="1" destOrd="0" presId="urn:microsoft.com/office/officeart/2005/8/layout/hProcess3"/>
    <dgm:cxn modelId="{3DF6863E-EA5B-42F6-9808-585D17F540EF}" type="presParOf" srcId="{C0CFB0AD-7BA0-41BF-9C15-514C525F2237}" destId="{341CA1B6-E4DC-4269-8631-882FAF3D8C5B}" srcOrd="0" destOrd="0" presId="urn:microsoft.com/office/officeart/2005/8/layout/hProcess3"/>
    <dgm:cxn modelId="{D483EE4A-C60B-4C5B-BA61-64494BA828B8}" type="presParOf" srcId="{C0CFB0AD-7BA0-41BF-9C15-514C525F2237}" destId="{0BA9FE3B-830C-4334-A138-5DA7DA86DC6C}" srcOrd="1" destOrd="0" presId="urn:microsoft.com/office/officeart/2005/8/layout/hProcess3"/>
    <dgm:cxn modelId="{C16A010A-3733-427D-9CA8-EE8487DED5CC}" type="presParOf" srcId="{C0CFB0AD-7BA0-41BF-9C15-514C525F2237}" destId="{B7492471-529F-4565-A25D-C34F5C56003A}" srcOrd="2" destOrd="0" presId="urn:microsoft.com/office/officeart/2005/8/layout/hProcess3"/>
    <dgm:cxn modelId="{4334F81F-BA2A-49DD-A31E-1939F58D0C48}" type="presParOf" srcId="{C0CFB0AD-7BA0-41BF-9C15-514C525F2237}" destId="{26AF10CF-770C-45CC-AE75-DC9529C2222F}" srcOrd="3" destOrd="0" presId="urn:microsoft.com/office/officeart/2005/8/layout/hProcess3"/>
    <dgm:cxn modelId="{7FBA61A2-F9B1-4216-840F-32A4DDC815F2}" type="presParOf" srcId="{EA79776F-682A-4DBD-A617-2B28245AA32F}" destId="{C957E60A-1D18-4767-8DCE-029941ACFDBC}" srcOrd="2" destOrd="0" presId="urn:microsoft.com/office/officeart/2005/8/layout/hProcess3"/>
    <dgm:cxn modelId="{9F0EEDEB-4297-4C7B-B2A7-3E3E06F4766C}" type="presParOf" srcId="{EA79776F-682A-4DBD-A617-2B28245AA32F}" destId="{BB284F55-6236-4295-A98B-62558CA858F3}" srcOrd="3" destOrd="0" presId="urn:microsoft.com/office/officeart/2005/8/layout/hProcess3"/>
    <dgm:cxn modelId="{F4A50026-C2B7-4B1F-82F2-E755C5EE9B16}" type="presParOf" srcId="{EA79776F-682A-4DBD-A617-2B28245AA32F}" destId="{80909C4C-548A-49FA-A2A7-31DE8A53C92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E25F13-5D5F-49DE-A646-E252EE6642CA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28E5FEF-4E36-43AF-926B-4CB9211CA39F}">
      <dgm:prSet phldrT="[Text]" custT="1"/>
      <dgm:spPr/>
      <dgm:t>
        <a:bodyPr/>
        <a:lstStyle/>
        <a:p>
          <a:r>
            <a:rPr lang="az-Latn-AZ" sz="1800" b="1" dirty="0" smtClean="0">
              <a:solidFill>
                <a:schemeClr val="tx1"/>
              </a:solidFill>
            </a:rPr>
            <a:t>1.Dinləyib-anlama və danışma,2.Oxu, 3.Yazı 4. Dil qaydaları</a:t>
          </a:r>
          <a:endParaRPr lang="ru-RU" sz="1800" b="1" dirty="0">
            <a:solidFill>
              <a:schemeClr val="tx1"/>
            </a:solidFill>
          </a:endParaRPr>
        </a:p>
      </dgm:t>
    </dgm:pt>
    <dgm:pt modelId="{0F039916-E237-4EA0-892C-9283E411D0D9}" type="parTrans" cxnId="{E7B4F14C-6727-4512-8193-64EECAB08A56}">
      <dgm:prSet/>
      <dgm:spPr/>
      <dgm:t>
        <a:bodyPr/>
        <a:lstStyle/>
        <a:p>
          <a:endParaRPr lang="ru-RU"/>
        </a:p>
      </dgm:t>
    </dgm:pt>
    <dgm:pt modelId="{CA0D739E-6A3D-451D-9D0F-FCE34D29F35F}" type="sibTrans" cxnId="{E7B4F14C-6727-4512-8193-64EECAB08A56}">
      <dgm:prSet/>
      <dgm:spPr/>
      <dgm:t>
        <a:bodyPr/>
        <a:lstStyle/>
        <a:p>
          <a:endParaRPr lang="ru-RU"/>
        </a:p>
      </dgm:t>
    </dgm:pt>
    <dgm:pt modelId="{09F9656B-A6E8-402E-B37D-37900DBC99F5}">
      <dgm:prSet phldrT="[Text]" custT="1"/>
      <dgm:spPr/>
      <dgm:t>
        <a:bodyPr/>
        <a:lstStyle/>
        <a:p>
          <a:r>
            <a:rPr lang="az-Latn-AZ" sz="1800" b="1" dirty="0" smtClean="0">
              <a:solidFill>
                <a:schemeClr val="tx1"/>
              </a:solidFill>
            </a:rPr>
            <a:t>1.Ədəbiyyat və Həyat həqiqətləri, 2. Şifahi nitq 3. Yazılı nitq</a:t>
          </a:r>
          <a:endParaRPr lang="ru-RU" sz="1800" b="1" dirty="0">
            <a:solidFill>
              <a:schemeClr val="tx1"/>
            </a:solidFill>
          </a:endParaRPr>
        </a:p>
      </dgm:t>
    </dgm:pt>
    <dgm:pt modelId="{CCFA9E78-E600-4A35-8B5E-FA2EED6013D0}" type="parTrans" cxnId="{2F2D3494-4F08-46CB-B8CC-B35D48373043}">
      <dgm:prSet/>
      <dgm:spPr/>
      <dgm:t>
        <a:bodyPr/>
        <a:lstStyle/>
        <a:p>
          <a:endParaRPr lang="ru-RU"/>
        </a:p>
      </dgm:t>
    </dgm:pt>
    <dgm:pt modelId="{4E2AB9E4-8500-4283-AA22-056B374892BA}" type="sibTrans" cxnId="{2F2D3494-4F08-46CB-B8CC-B35D48373043}">
      <dgm:prSet/>
      <dgm:spPr/>
      <dgm:t>
        <a:bodyPr/>
        <a:lstStyle/>
        <a:p>
          <a:endParaRPr lang="ru-RU"/>
        </a:p>
      </dgm:t>
    </dgm:pt>
    <dgm:pt modelId="{95EBDBD7-B16A-4477-8858-BE08C01E78FE}" type="pres">
      <dgm:prSet presAssocID="{0EE25F13-5D5F-49DE-A646-E252EE6642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D21181-0151-417E-9FC6-F82E1E3FA3D6}" type="pres">
      <dgm:prSet presAssocID="{228E5FEF-4E36-43AF-926B-4CB9211CA39F}" presName="arrow" presStyleLbl="node1" presStyleIdx="0" presStyleCnt="2" custScaleY="116856" custRadScaleRad="96967" custRadScaleInc="5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4A7E3-B31A-4A78-967C-2541B6D52C50}" type="pres">
      <dgm:prSet presAssocID="{09F9656B-A6E8-402E-B37D-37900DBC99F5}" presName="arrow" presStyleLbl="node1" presStyleIdx="1" presStyleCnt="2" custScaleY="114176" custRadScaleRad="103488" custRadScaleInc="-5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B4F14C-6727-4512-8193-64EECAB08A56}" srcId="{0EE25F13-5D5F-49DE-A646-E252EE6642CA}" destId="{228E5FEF-4E36-43AF-926B-4CB9211CA39F}" srcOrd="0" destOrd="0" parTransId="{0F039916-E237-4EA0-892C-9283E411D0D9}" sibTransId="{CA0D739E-6A3D-451D-9D0F-FCE34D29F35F}"/>
    <dgm:cxn modelId="{6786B55F-1889-4AF2-B14D-CE457B59EB16}" type="presOf" srcId="{0EE25F13-5D5F-49DE-A646-E252EE6642CA}" destId="{95EBDBD7-B16A-4477-8858-BE08C01E78FE}" srcOrd="0" destOrd="0" presId="urn:microsoft.com/office/officeart/2005/8/layout/arrow5"/>
    <dgm:cxn modelId="{A57089D5-8DED-4752-8E61-F90F513A297D}" type="presOf" srcId="{228E5FEF-4E36-43AF-926B-4CB9211CA39F}" destId="{2FD21181-0151-417E-9FC6-F82E1E3FA3D6}" srcOrd="0" destOrd="0" presId="urn:microsoft.com/office/officeart/2005/8/layout/arrow5"/>
    <dgm:cxn modelId="{2F2D3494-4F08-46CB-B8CC-B35D48373043}" srcId="{0EE25F13-5D5F-49DE-A646-E252EE6642CA}" destId="{09F9656B-A6E8-402E-B37D-37900DBC99F5}" srcOrd="1" destOrd="0" parTransId="{CCFA9E78-E600-4A35-8B5E-FA2EED6013D0}" sibTransId="{4E2AB9E4-8500-4283-AA22-056B374892BA}"/>
    <dgm:cxn modelId="{2274FD4E-7601-4764-A45C-19685E431634}" type="presOf" srcId="{09F9656B-A6E8-402E-B37D-37900DBC99F5}" destId="{FFE4A7E3-B31A-4A78-967C-2541B6D52C50}" srcOrd="0" destOrd="0" presId="urn:microsoft.com/office/officeart/2005/8/layout/arrow5"/>
    <dgm:cxn modelId="{CAEC4EA9-8413-4768-9259-6A78779364F1}" type="presParOf" srcId="{95EBDBD7-B16A-4477-8858-BE08C01E78FE}" destId="{2FD21181-0151-417E-9FC6-F82E1E3FA3D6}" srcOrd="0" destOrd="0" presId="urn:microsoft.com/office/officeart/2005/8/layout/arrow5"/>
    <dgm:cxn modelId="{0970F489-879C-4E50-A155-A7DB42FECC30}" type="presParOf" srcId="{95EBDBD7-B16A-4477-8858-BE08C01E78FE}" destId="{FFE4A7E3-B31A-4A78-967C-2541B6D52C5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A4DA4-60D8-4C65-B95F-3F9AC6A2D2D4}">
      <dsp:nvSpPr>
        <dsp:cNvPr id="0" name=""/>
        <dsp:cNvSpPr/>
      </dsp:nvSpPr>
      <dsp:spPr>
        <a:xfrm>
          <a:off x="2650234" y="1795750"/>
          <a:ext cx="3157730" cy="267310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2800" b="1" kern="120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Təhsil sahəsində islahatlar</a:t>
          </a:r>
          <a:endParaRPr lang="ru-RU" sz="2800" b="1" kern="1200" dirty="0"/>
        </a:p>
      </dsp:txBody>
      <dsp:txXfrm>
        <a:off x="3112673" y="2187217"/>
        <a:ext cx="2232852" cy="1890168"/>
      </dsp:txXfrm>
    </dsp:sp>
    <dsp:sp modelId="{DB32BFE3-DFF6-412E-9C36-206DE3BC4D6B}">
      <dsp:nvSpPr>
        <dsp:cNvPr id="0" name=""/>
        <dsp:cNvSpPr/>
      </dsp:nvSpPr>
      <dsp:spPr>
        <a:xfrm rot="16262578">
          <a:off x="4232533" y="1756316"/>
          <a:ext cx="42566" cy="36625"/>
        </a:xfrm>
        <a:custGeom>
          <a:avLst/>
          <a:gdLst/>
          <a:ahLst/>
          <a:cxnLst/>
          <a:rect l="0" t="0" r="0" b="0"/>
          <a:pathLst>
            <a:path>
              <a:moveTo>
                <a:pt x="0" y="18312"/>
              </a:moveTo>
              <a:lnTo>
                <a:pt x="42566" y="183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tx1"/>
            </a:solidFill>
          </a:endParaRPr>
        </a:p>
      </dsp:txBody>
      <dsp:txXfrm>
        <a:off x="4252752" y="1773565"/>
        <a:ext cx="2128" cy="2128"/>
      </dsp:txXfrm>
    </dsp:sp>
    <dsp:sp modelId="{DEBDE0BF-6DBC-4627-AC2B-8A6B06B958E0}">
      <dsp:nvSpPr>
        <dsp:cNvPr id="0" name=""/>
        <dsp:cNvSpPr/>
      </dsp:nvSpPr>
      <dsp:spPr>
        <a:xfrm>
          <a:off x="3200407" y="0"/>
          <a:ext cx="2139511" cy="175344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 yanvar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2009</a:t>
          </a:r>
          <a:endParaRPr lang="en-US" sz="1400" b="1" kern="120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1400" b="1" kern="1200" smtClean="0">
              <a:latin typeface="Times New Roman" pitchFamily="18" charset="0"/>
              <a:cs typeface="Times New Roman" pitchFamily="18" charset="0"/>
            </a:rPr>
            <a:t>“Azərbaycan Respublikasinda ümumi təhsil</a:t>
          </a:r>
          <a:r>
            <a:rPr lang="en-GB" sz="1400" b="1" kern="1200" smtClean="0">
              <a:latin typeface="Times New Roman" pitchFamily="18" charset="0"/>
              <a:cs typeface="Times New Roman" pitchFamily="18" charset="0"/>
            </a:rPr>
            <a:t> sistemind</a:t>
          </a:r>
          <a:r>
            <a:rPr lang="az-Latn-AZ" sz="1400" b="1" kern="1200" smtClean="0">
              <a:latin typeface="Times New Roman" pitchFamily="18" charset="0"/>
              <a:cs typeface="Times New Roman" pitchFamily="18" charset="0"/>
            </a:rPr>
            <a:t>ə Qiymətləndirmə Konsepsiyası ”</a:t>
          </a:r>
          <a:r>
            <a:rPr lang="en-US" sz="1400" b="1" kern="1200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1400" b="1" kern="1200" dirty="0"/>
        </a:p>
      </dsp:txBody>
      <dsp:txXfrm>
        <a:off x="3513731" y="256786"/>
        <a:ext cx="1512863" cy="1239875"/>
      </dsp:txXfrm>
    </dsp:sp>
    <dsp:sp modelId="{5A158C00-FE33-4C6E-9A11-C429F663F8BB}">
      <dsp:nvSpPr>
        <dsp:cNvPr id="0" name=""/>
        <dsp:cNvSpPr/>
      </dsp:nvSpPr>
      <dsp:spPr>
        <a:xfrm rot="53217">
          <a:off x="5807692" y="3139516"/>
          <a:ext cx="140585" cy="36625"/>
        </a:xfrm>
        <a:custGeom>
          <a:avLst/>
          <a:gdLst/>
          <a:ahLst/>
          <a:cxnLst/>
          <a:rect l="0" t="0" r="0" b="0"/>
          <a:pathLst>
            <a:path>
              <a:moveTo>
                <a:pt x="0" y="18312"/>
              </a:moveTo>
              <a:lnTo>
                <a:pt x="140585" y="183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tx1"/>
            </a:solidFill>
          </a:endParaRPr>
        </a:p>
      </dsp:txBody>
      <dsp:txXfrm>
        <a:off x="5874470" y="3154314"/>
        <a:ext cx="7029" cy="7029"/>
      </dsp:txXfrm>
    </dsp:sp>
    <dsp:sp modelId="{5B56EC07-E6AD-4B94-A7A5-3095A5EA2036}">
      <dsp:nvSpPr>
        <dsp:cNvPr id="0" name=""/>
        <dsp:cNvSpPr/>
      </dsp:nvSpPr>
      <dsp:spPr>
        <a:xfrm>
          <a:off x="5948166" y="2311717"/>
          <a:ext cx="1721040" cy="1721040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 iyun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200</a:t>
          </a:r>
          <a:r>
            <a:rPr lang="en-GB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</a:t>
          </a:r>
          <a:endParaRPr lang="en-US" sz="1400" b="1" kern="120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1400" b="1" kern="1200" smtClean="0">
              <a:latin typeface="Times New Roman" pitchFamily="18" charset="0"/>
              <a:cs typeface="Times New Roman" pitchFamily="18" charset="0"/>
            </a:rPr>
            <a:t>“Təhsil haqqında” Azərbaycan Respublikasının qanunu</a:t>
          </a:r>
          <a:endParaRPr lang="ru-RU" sz="1400" b="1" kern="1200" dirty="0"/>
        </a:p>
      </dsp:txBody>
      <dsp:txXfrm>
        <a:off x="6200206" y="2563757"/>
        <a:ext cx="1216960" cy="1216960"/>
      </dsp:txXfrm>
    </dsp:sp>
    <dsp:sp modelId="{2331EC66-48BA-48C6-9E42-3B9AB9C3D393}">
      <dsp:nvSpPr>
        <dsp:cNvPr id="0" name=""/>
        <dsp:cNvSpPr/>
      </dsp:nvSpPr>
      <dsp:spPr>
        <a:xfrm rot="5460906">
          <a:off x="4175529" y="4479756"/>
          <a:ext cx="58742" cy="36625"/>
        </a:xfrm>
        <a:custGeom>
          <a:avLst/>
          <a:gdLst/>
          <a:ahLst/>
          <a:cxnLst/>
          <a:rect l="0" t="0" r="0" b="0"/>
          <a:pathLst>
            <a:path>
              <a:moveTo>
                <a:pt x="0" y="18312"/>
              </a:moveTo>
              <a:lnTo>
                <a:pt x="58742" y="183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tx1"/>
            </a:solidFill>
          </a:endParaRPr>
        </a:p>
      </dsp:txBody>
      <dsp:txXfrm rot="10800000">
        <a:off x="4203431" y="4496600"/>
        <a:ext cx="2937" cy="2937"/>
      </dsp:txXfrm>
    </dsp:sp>
    <dsp:sp modelId="{41B675E9-94C7-484F-83F5-84F8F2FF7EF9}">
      <dsp:nvSpPr>
        <dsp:cNvPr id="0" name=""/>
        <dsp:cNvSpPr/>
      </dsp:nvSpPr>
      <dsp:spPr>
        <a:xfrm>
          <a:off x="3044263" y="4527359"/>
          <a:ext cx="2289740" cy="1721040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03 iyun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2010</a:t>
          </a:r>
          <a:endParaRPr lang="en-US" sz="1400" b="1" kern="120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1400" b="1" kern="1200" smtClean="0">
              <a:latin typeface="Times New Roman" pitchFamily="18" charset="0"/>
              <a:cs typeface="Times New Roman" pitchFamily="18" charset="0"/>
            </a:rPr>
            <a:t>“Ümumi təhsil pilləsinin dövlət standartları və proqramları(kuriku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1400" b="1" kern="1200" smtClean="0">
              <a:latin typeface="Times New Roman" pitchFamily="18" charset="0"/>
              <a:cs typeface="Times New Roman" pitchFamily="18" charset="0"/>
            </a:rPr>
            <a:t>lumları)</a:t>
          </a:r>
          <a:r>
            <a:rPr lang="az-Latn-AZ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” </a:t>
          </a:r>
          <a:endParaRPr lang="ru-RU" sz="1400" b="1" kern="1200" dirty="0"/>
        </a:p>
      </dsp:txBody>
      <dsp:txXfrm>
        <a:off x="3379588" y="4779399"/>
        <a:ext cx="1619090" cy="1216960"/>
      </dsp:txXfrm>
    </dsp:sp>
    <dsp:sp modelId="{622EF884-C4FA-4EEF-B7A4-ED837304301C}">
      <dsp:nvSpPr>
        <dsp:cNvPr id="0" name=""/>
        <dsp:cNvSpPr/>
      </dsp:nvSpPr>
      <dsp:spPr>
        <a:xfrm rot="10746756">
          <a:off x="2511847" y="3139514"/>
          <a:ext cx="138659" cy="36625"/>
        </a:xfrm>
        <a:custGeom>
          <a:avLst/>
          <a:gdLst/>
          <a:ahLst/>
          <a:cxnLst/>
          <a:rect l="0" t="0" r="0" b="0"/>
          <a:pathLst>
            <a:path>
              <a:moveTo>
                <a:pt x="0" y="18312"/>
              </a:moveTo>
              <a:lnTo>
                <a:pt x="138659" y="183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tx1"/>
            </a:solidFill>
          </a:endParaRPr>
        </a:p>
      </dsp:txBody>
      <dsp:txXfrm rot="10800000">
        <a:off x="2577711" y="3154360"/>
        <a:ext cx="6932" cy="6932"/>
      </dsp:txXfrm>
    </dsp:sp>
    <dsp:sp modelId="{12D0C656-258F-4996-8D32-A3E047682DD5}">
      <dsp:nvSpPr>
        <dsp:cNvPr id="0" name=""/>
        <dsp:cNvSpPr/>
      </dsp:nvSpPr>
      <dsp:spPr>
        <a:xfrm>
          <a:off x="790919" y="2311707"/>
          <a:ext cx="1721040" cy="172104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1400" b="1" kern="120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1400" b="1" kern="1200" smtClean="0"/>
            <a:t>24 oktyabr 2013-cü il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1400" b="1" kern="1200" smtClean="0"/>
            <a:t>Azərbaycan Respublikasında  təhsilin inkişafı üzrə </a:t>
          </a:r>
          <a:r>
            <a:rPr lang="en-US" sz="1400" b="1" kern="1200" smtClean="0"/>
            <a:t>D</a:t>
          </a:r>
          <a:r>
            <a:rPr lang="az-Latn-AZ" sz="1400" b="1" kern="1200" smtClean="0"/>
            <a:t>övlət strategiyası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1042959" y="2563747"/>
        <a:ext cx="1216960" cy="1216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8325D-FE51-4299-8465-B342D2EF33E8}">
      <dsp:nvSpPr>
        <dsp:cNvPr id="0" name=""/>
        <dsp:cNvSpPr/>
      </dsp:nvSpPr>
      <dsp:spPr>
        <a:xfrm>
          <a:off x="0" y="964906"/>
          <a:ext cx="2971800" cy="532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 zoom="91000"/>
          <a:lightRig rig="threePt" dir="t">
            <a:rot lat="0" lon="0" rev="20640000"/>
          </a:lightRig>
        </a:scene3d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645" tIns="1353820" rIns="23064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latin typeface="Times New Roman" pitchFamily="18" charset="0"/>
              <a:cs typeface="Times New Roman" pitchFamily="18" charset="0"/>
            </a:rPr>
            <a:t>ümumi təhsilin məzmununu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latin typeface="Times New Roman" pitchFamily="18" charset="0"/>
              <a:cs typeface="Times New Roman" pitchFamily="18" charset="0"/>
            </a:rPr>
            <a:t>ümumi təhsilin idarə olunmasını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latin typeface="Times New Roman" pitchFamily="18" charset="0"/>
              <a:cs typeface="Times New Roman" pitchFamily="18" charset="0"/>
            </a:rPr>
            <a:t>ümumi təhsilin maddi-texniki və tədris bazasını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latin typeface="Times New Roman" pitchFamily="18" charset="0"/>
              <a:cs typeface="Times New Roman" pitchFamily="18" charset="0"/>
            </a:rPr>
            <a:t>ümumi təhsilin infrastrukturunu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latin typeface="Times New Roman" pitchFamily="18" charset="0"/>
              <a:cs typeface="Times New Roman" pitchFamily="18" charset="0"/>
            </a:rPr>
            <a:t>ümumi təhsil sistemində təhsilverənlərin keyfiyyət göstəricilərini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latin typeface="Times New Roman" pitchFamily="18" charset="0"/>
              <a:cs typeface="Times New Roman" pitchFamily="18" charset="0"/>
            </a:rPr>
            <a:t>ümumi təhsil sistemində təhsilalanların bilik, bacarıq və vərdişlərinin səviyyəsini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64906"/>
        <a:ext cx="2971800" cy="5323500"/>
      </dsp:txXfrm>
    </dsp:sp>
    <dsp:sp modelId="{E94466D2-01A6-4B1D-8D97-FEE4CD346849}">
      <dsp:nvSpPr>
        <dsp:cNvPr id="0" name=""/>
        <dsp:cNvSpPr/>
      </dsp:nvSpPr>
      <dsp:spPr>
        <a:xfrm>
          <a:off x="82550" y="525156"/>
          <a:ext cx="2740659" cy="153667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isometricOffAxis1Right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Ümumi </a:t>
          </a:r>
          <a:r>
            <a:rPr lang="en-US" sz="18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təhsil</a:t>
          </a:r>
          <a:r>
            <a:rPr lang="en-US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pilləsinin</a:t>
          </a:r>
          <a:r>
            <a:rPr lang="en-US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dövlət</a:t>
          </a:r>
          <a:r>
            <a:rPr lang="en-US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standartları</a:t>
          </a:r>
          <a:r>
            <a:rPr lang="az-Cyrl-AZ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az-Latn-AZ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aşağıdakıları müəyyən edir.</a:t>
          </a:r>
          <a:endParaRPr lang="en-US" sz="1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7564" y="600170"/>
        <a:ext cx="2590631" cy="13866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7087F-6038-4B5E-9E31-80210D78F14B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C242E-2E52-4259-842D-7C1D654AC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9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8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7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3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7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8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9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1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5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B1C5E9"/>
            </a:gs>
            <a:gs pos="0">
              <a:schemeClr val="accent1">
                <a:tint val="66000"/>
                <a:satMod val="160000"/>
              </a:schemeClr>
            </a:gs>
            <a:gs pos="2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8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slide" Target="slide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3025" y="2590800"/>
            <a:ext cx="6705600" cy="2481695"/>
          </a:xfrm>
        </p:spPr>
        <p:txBody>
          <a:bodyPr>
            <a:normAutofit/>
          </a:bodyPr>
          <a:lstStyle/>
          <a:p>
            <a:r>
              <a:rPr lang="az-Latn-AZ" sz="4000" b="1" dirty="0" smtClean="0">
                <a:solidFill>
                  <a:srgbClr val="FF0000"/>
                </a:solidFill>
              </a:rPr>
              <a:t>Məcidova </a:t>
            </a:r>
            <a:r>
              <a:rPr lang="az-Latn-AZ" sz="4000" b="1" dirty="0" smtClean="0">
                <a:solidFill>
                  <a:srgbClr val="FF0000"/>
                </a:solidFill>
              </a:rPr>
              <a:t>Leyla</a:t>
            </a:r>
          </a:p>
        </p:txBody>
      </p:sp>
      <p:sp>
        <p:nvSpPr>
          <p:cNvPr id="2" name="AutoShape 4" descr="data:image/jpeg;base64,/9j/4AAQSkZJRgABAQAAAQABAAD/2wCEAAkGBxQTEhUUExQVFhQWFRcUFxcVGBgYFRYUFxQXFxQVFBUYHCggGBwlHBQUITEhJSksLi4uFx8zODMsNygtLisBCgoKDg0OGxAQGywkICQsLCwsLCwsLCwsLCwsLCwsLCwsLCwsLCwsLCwsLCwsLCwsLCwsLCwsLCwsLCwsLCwsLP/AABEIALYBFQMBEQACEQEDEQH/xAAcAAACAwEBAQEAAAAAAAAAAAAEBQIDBgEHAAj/xABOEAABAwICBQgECggDBwUBAAABAAIDBBEFIQYSMUFREyJSYXGBkdEykqGxBxQVQkNTYnKCwSMzVJOi0uHwFrLCF0SDhJTT4lVjc6PxNP/EABoBAAIDAQEAAAAAAAAAAAAAAAECAAMEBQb/xAA4EQACAQIDBQUHBAICAwEAAAAAAQIDERIhUQQTFDFBIlKRodEyYXGBseHwBRVCwSNTYvFDY4Iz/9oADAMBAAIRAxEAPwDSNwxvUufhLbljcKb1KYSXLG4S3qUwEuWtwlvUpgDcsZhDepTAgXLmYQFN2g4gXEoGtIb1JJK2RZCVzM4/o6ydpBAz3qrODugzpxmszxrG8M5GZ0YzsV0qc8UbmTlkCPpyCMlYgN2LoaYn5qVkTDKWkJJyQZEFU1JzwLKuplEvoe2jRw0OS5M6uZ6CEciDqI3R3o2EuZR5JHVDhEOKUS3Uahzdop3Ymgpcytcp5GSNJXI/FBco48gKlEro6W5KM52QsKauPdH6Wzism0zyNdGKQ8wqjHKG6x1qjwZF8Y5lGOUoEoIT7PNuFmLNZk6KEF6WpJ4QpZnMYpRrqUZvDYko5gNLAOUKunLsFdswmJg1jkq5N2CkBVsFrkK2nK+QGg2mmqqlrY2kxx7CRtIUlgp882NUrTqpLlY2GBaJxxAG13bycySq8Up8ymyjyNJSVdNE7VlkYy4y1iArIxzzK5sDxKtpN08XrBCUNAKWos+N052TR+sEuBhujofAfpovWCKgwNosAg+vi9YI4BbozLMBf9ZL65VtzLwlPQvZgjvrJfXchiGWyU9C5uDH6yT13JHIdbLT0L2YQfrJPXclchls1PQIZhLvrJfXclxB4anoXswZ52Syj8ZTKbElsdJ9H4sQz4dVwP14pXPsc2vNwepHH0ZRwbpPFTZsNGsZFRzXDUkGRaf7zCZdrIvp1b5PJmF0ww21a6+8A+xaY3UWVr2hZUYcC4ZKyDyJJZhUGHtAGSRt3DFZBWG4e0udkjNtWJCKdy00AEjclXNtwZdSilUQ5ipclx5+0d+HIqdS5pWOiyOlVdwsT4hhut4rXTqYTDWhiYlp8Is4rTKvdGeNDMpiwu73BWOtZIWNDMlhWEc5yFWvkiQoZjDD6HUkIVM54kXRhhYbSQkSZcPzSPOIy5lGKREyC/WjDJEfMnSw/pB2JZciLmTxWLnDsUhkiPmAwU/6TuTt9kRrMkyHnlK3lYCK6yDJyaDJY2eFTQxU8Zc4bB42TSjfMqUrFraiacO1DqM2DLPtQVS3JAcG+pjsS0JD3F0k0jnHebezJXR2qSySRU9nT5sWP0LjHzn+xPxc9BdxHUrOiDOk72I8VMV0EfDRCPi5Tipg3KJ/4Qj4vU4mZN0j0CHHLfrqZ7etlnt8/YmcE+TJd9UMKTFqZ+QeAeDhqnwKV02FSQ1ZSg52SYRrlzaMcEMKJctbRjgpgRMRfFRgZ2RUETELJKZpJS4Ux7gNZgouHs5rxsI2pJRcc0LKEZ8zF4mx3LnXJJ4lbaecLmXk7HeTu7uVsY5EbzL2RZJGsxlyCMPj5zkJrkGn1JyM54SyXYZbTf8AkQxjgNlyalsR26b7JB1OUki1E46YqoLYFPDq3vxV1r8jNN2FTWjWOasSditTVwOAASPz2+SulFuKK4TVyzDCBI7rSzi8KGjNXDqODWkJCXkrDXTYbQ0H6Q+HtQcsiFeIYf8ApQopZA5low2zwlcsiFWI0fOCikFAkNJ+kT3yFaLYaAaxSOQqRVW0gsUykGxTo1hHKv1nXIaeaNw7lc23kUtK9z0jDHQRtIe9jTwJAVlOC6lE5MV43NALnlGW7QhKGeRFPUzrsQgOyRqGEONETWw/WNRwgxo+FZD9axTALiRL41D9cxNgYHNGnhbDKLsex33SCtrplSmKdL8Fa6kmyzDCb9iajTvNIWpLstgWAaazCnia2j1g2NrQ4vGdha6y1pKM2hIurbJeYzbppU7qJv7z+iq3iD/m0XiWDTCr3Ucf7z+iG9RLV9F4lNZpnXNaT8UiA+8SUVWQso7R0SF2GaeRk6s7DG7r2eKNtCR2lrKasbLD66OUAscHA8CpzNUakZLIxOk0VqojqBWqhHsGSUu2wJ2RWmMchZSzL4zkklDMaMsgiiPOKE4choT5kiee1LOHYZZSl/kRoIm81cOp7R34cjjmqtliJRtVYWIcduDktVFoyVotmehablaXNGZU2Vwwc8qxzyEjTzJ4bBZ5QlPIMaWY7wWPnFZqjuaIRsNqMWkKqYxVX/rgh0CgmQc4IMAJiTOcFIhAomfpFb0FZewc4pGAorBtRQQfC8QeyNzY4zr52O5aFOKM0k3yMrXaNSSyGSoeXOO3gOodSt4txVoor4dN3Zq9HND49Vp1QqZSnPNse0Y8jUHAmjLUHgEuBiNopfgTegPBHCxboofgLegPBHCwZFTtHmdAeARSYLIxHyZFe7eaeLDqn2JlWmupa6UX0HFJSTGNzeXlLTkQSDl3rRT2qpF3Rmq0Y2sNMOouTY1guQ0Wz2qirNzk5PqNBKKSQwjb1Koe4Q3sQsS4QyPWFiNqKRLmcxvBWEkOb3ps0SUYy5mPw+J0FQ5rHubbMWOXgujQgpwvI5lSKhUsh6+dzn6zjc22laFBKNkMnmWSOzVkFkCTzLIypJZkTL6U5lCUSRdiV+eO1LUj2GW03/kRoYpuavPVV2j0kM0cMyrayLUiUcqqsFoR45mtVG3Uy1r9BBDGbm60uUUZYxmyNNEdcp3KNhYwniJ0EZDzdLKUbBjCeIbYWSHlUTaZdFSXMYU0p5RVNZDO5TiMjuVFlEkRXsXlztYIMGZRWk64UVgq4NGTyvcnXIV3JyA6xSkVyDIC5wB2EhNEEk7GlnkggYNYjZu2q5xSZQpMS155TNjHW7ELQ1DeWgNNpDVQhohprkb3GwVkXTXUqljfJBjfhAq7DWoRffZ4T7yOvkJhloSGn9RvoHeu1HHHX6gwy0Pjp7N+wP8AXb5qY46rzJaWh8NO5N9A/wBZnmjjjqhbPQzc2jAbmzWBtlY5LHKtJK7NsaUWwvRrSaFsLWyxyGVt2yEDLWBstbUFy6nNqVaik44W7DuPSSA7IZPBK3AVTqdxl7cbiOyGTwSNwHUqncZIYm36l/sS3gFOr3C+LFw3PkJD4eaKlADdVfw+gvxDFmP2sew8HDyTtxfIkKsrduLRi6oD41cbNVb9m9mxkr1IuqGv2hacJLl1s1ZGNhZNhEGxLKLuNFq2aLadw1lMLIpK5Zcaw7UJxeBllKSxocxOyXnaq7R6ak+ySaq2sixMnGqrDNijGX28VpowuZK9TDmI6afM7lodFGRbRmQp5rSFWOkmhY12mfUc/wCkOeSWVJWGW0PEOcLkGuSSs9SFjRTljGEEreU2qlpllirEp2iQFRIKRb8dbrBBxBYExKsbrhGMSJA0NUOUurMOQGiU1e1rkuEFgeoxVuYBRUQNZDXCcI5oe4kk53JvZM02U5I1QiZYdiXAhXJivEIW7kGkMmxWWNQGOtjB3JkhQiOlumwisIGHtTYRGygVUXTb4oOGo6loY6gohJPUcjctEm3cSQL2TQpy3ccRXUksbsaWiwd/BFwYMQ3gwh3BDdMmMNjwp3BTcsGMJjwxyO5ZMZyrw9mxwzsrMCWQMQoqsBjOwIYWuQjjCXNCDH8PbTsD917I76qkNRo094kJY8Wj4hTiaq6HR4SkWtxOPihxVXQnB0iYr2cUeNqA4GmXMr2cVHts2rBWw007oKbjDOKxSk5O5rjBJF7caZbalbYcJ1uNNS5hwg9XWsfvTxm4iSpKXMpj5Mbwn30hOGidHJ3vcKb+QeGgc/RA3uErqyZOHgcM0YN7jxS45MsjSiio1kYN9bPtR7b6DYYlM9dGdrh4opT0BaIM7EI+kPFPhnoDsFUmKRna4eKKp1NAYqaKjjEQ3hNuqmgrnT1BanGozndOqFQrdWnqAS4szcRfb4K2Ozy6lU61Nq1xrHjtVVs1GOEbG5Ej0j2cEZuNHnmZVBzGuFYdU7PjMh7bW9yzy2i/JDxopc2NhhEhHOkcT2/0Ve+b6EwJHDhDumVN4wNEThzx9I5NvGI0znxWUbJXI7xiNSK3Qz/XO9ibeMR4jQVGGxyNIcxpv1BVXZpyFj8YioiIjE5xI1rsA2da0U6l12mZK7cJdmLYbTacR/US+A81ZjjqZ97V/wBb8vUPj04Z+zyfw+aG9hqDeVv9UvL1L26bj9mk/h81N/DUGOv/AKn4r1LW6b8KWTxb5o8RDUGLaP8AU/FeosqtKpHvLjAWjcMiUHVg80wQntHKVNr5onHpEz5zXDuUxxL8U+sWJPhGrmz0XJwgukLhs4A5p4VIJq5XUnK6smeLVMckbtV92ngVui4yV0FVZakBO7pFHCtBt7PU78af0ipgjoHfVNS2nlledVhc4ncLkpZRhFXY0a1V5JmwqdDakUEdZFIZNYaz2Da0dXG28LGtop7xxkrLU02quGKMrvQx3yhJ0ytm6hoZuJq6n3yhJ0ypuoaE4mrqd+UZemfFTdQ0JxNXU78oy9MqbqGgeJq6nflCXpuQ3UNA8TV1Imvk6Z8Ud3DQD2irqRNZJ0j4o4I6C7+pqQdUv6R8UcMdAOtU1Ocs7iVMKBvZ6nDI7iUbImOepEvPEqWFxy1OaxRBdn11AXJwxFxAaLkoSkoq7GhBzdkb/RuN0EVnRku6lxtonGpO6Z16cXCKQ5pMfljOVOSq1GOoW7juHSIEAuic0nd1pbRI4lrsYZ9W5MkiptLqDvx5g+jcjZCOcdQaTSRg+id7PNHCgY4alDtKI/qnezzRwoVzhqfOxKpZqgOBscyfndVtyphJGma0L8SbyjWSPyf6JG49itsirMnSQhI0MmM4accEjQ2IMjp+pLhBiCY4OpHADEGQUzT6QV1OCXMSUmRkoWHcrMEQYmCyYYzglcEFSPHfhUpAyqbbez3H+q3bFlFowVfbZjAtogZheGyVEgiibrPNyBe2zaq6lRU1ikWQg5uyGWj0j6KvhMrXMLZAHNcLc13NPaM1VVw1aTw5jQvCaufpeipmNjIYBqu52ruz22XKcLrI2YmmeR/CP8HwOtU0g65Iht63NH5K/Zdrw9ifLXQWtQx9qPP6nlFl1jDY+UDY7ZQh0BAJ8oQ4iA+IUJY+soSx8oQiVBTlkQH1lCGm0Bga+oAd2rFtreFG/Yksz2n5PZbcubuzQ5sDnoW7rKOAVI++JAAFLgBKVwCrnjadUnnbbb09rLMzSabsldgMjyfRZ63kEHUigbmpLol8QWSkc7a4j7oA9pQ31uSA9ixe1N/LIvipydrifwxj3NRe0z93gCP6bRXNyf8A9MCxauZDql7nWJyy3gKUYObyNVeqqazFVHj0eWsXntBK1blowcWtGaGi0jphtLvVPkkdJah4xaPwY4g0opOL/Ud5IbuOoOL9z8GGxaU0n2/Ud5I4YInEvuvwCW6WUnCQ/gd5I9gD2iXdfgD12mcVgI4ZTnmS2yjwvkxHtU1/BlB0uYNsb/BTJdRobTKXKLIu0wjAJ1XZdRUxRLN5O17Hlvwi402qna5jSA1trnfmt2zKyZTJSbxMTYBgM9XJycDNZ1rm5sABxKsqVY01mPCDk8j1j4O9E2MZqVMBiqoZNdso2uadlnDaNosuXtFXHLsydn0NdOGFZo2ekmAU9Wy00YfwcMntPEFZ97Km8US1RUlaQXgzdSMMD9bVFrn0suKalVUhalNo5Mbm7TZ+zPY4cChUp3zXMMJ2yZ5d8JGhAcHVVM2zhnNEPa9oWjZNqwvdz5fT7C16OLtR5/U8qXXMJ0IEJNaoMkfOChGjllAHCFAHYoy4gNBJOQAFyT1AbVG0ldhSZ6Bov8Fs89n1J5GPhlyhHuaudW29LKnn7+hphs3e+56O/wCD2ifTGCOEDeJPnB1raxdtKx061VzxJtsunCCWFrI8Y0y0SkoJhE57Zbt1wWDYL2sRuXYp1sSzyMboy6K4h+Lu6J8FZjjqDcVO6x1ohTP+MNGbctqzbVKLgaNnhODu1Y9Z+IOtk8k23rmNtGyNnzE2IUUu0SOHGyVVHoM4oUVFTOzZM5WRmn0K5BujMbpHPfIdZ2QueFgjWV0ijZJXdX4r6GkFN1LPhNNymSmRsK2dgpdqmEGIB0nwWQsa7U5rLk7MgrYRcc2V1JKXIUUdIOiPBWWK1Yc01I3ojwVbQ6GMVM3gPBI0NcJZTt4JbBuEMhHBDCDEEwwDgiokxEq3D2W2Zq/ArCqWZmayjyfluUpq8kgVX2GYWXDeVyAzOQ6yvSQoRhG7OTvnKyR6P8HEclLG6nmhtZxc11hmHbRcLjbXOlKWKm7nRowqJWkrGx+UI7+nqng7MLDijqXqMtCM1EH5tcQelGb+ISunfNDKduYDNTytN3ASW+czmyDtG9UygyxTRWZA8Zm5G+1nD7zVFUa55kdNMiyqIID9uxrvmuHRcmdp5oVXgeb6faHNicaiFtonnntH0bjvHUVu2TaG+xIadOLi2Y/5JyvY2Xa3XZucJVf8uEsZSCy50ptM9HSoRlG5bBh4cdiR1WirbKMYRugiLC2g5oOq2eedaSdh3g+gslRnq8nH03jb91qpnteHJZmqhRq1M2rI9F0X0Pgpc4Y9eTfK/b3cB2LJOpUrPX6HUtGmvy5o5mxxjWmeCeG7wVsdmSzmyiVd/wAQaox1vJlzRqtGxXY1GN0rEhSc5panlmJjl5XSOzc49ptuCwOtI9XS2enTgogzqNm8IKrIt3UC+ghYx4dlkrKdRuWZj22nHBkei4VAJGB41T1XzWpRUlc4ErxlYCxxjWEhzMrZWzSuCTsNFNxxGLxSic4Xa0W6yooiOTLtDInXeCN/5BGfQTZVaNVvvL6GvbSk7lXYdyOSUltth2kBHCxJVFFXbsWRQxtyfIxp4FwUcGuaEVem+Ul4lmOG1PKScgwk9iueYLpZnn1FjFP0/YVa6ZkW100OafGqbp+w+STdB46n+INZjNN0j6p8kN0Dj6fv8GWjGafi71T5Ibkn7hT9/gyQxmH7fqnyQ3IP3Glo/BhVNpHTsPOEnqnyTKmo5skNvjUdop+DF1bpIXOJax1t1+CrbRqjKcl7JmMS0qc2QsLLXC6Oy7Kpxx3M9arNPCPtAcGe/VqCWNZmGh17n7Sb9R2uOF0Y8xtk2dxaqM3bqd/2D3rz+7nqjqKcfeUTYeXCzomu7wpgn1XmHeRXUGGC6puwSxn7JBHgilNdGRyi+qDqcVDdrmvaOm0tPrBXQc398iuSh0Ol0cvpNs7jcHwcM1HGMuZO1EoqsMNj89p8f6qmVKUc0WRqJ5MWlg1TFLzo3jVueB3O80FPO/UbDb4GBx2nFK4xv2Wuw9JvmvUbPWVajdHCrU93Xs/kZsStXNqJ4j01D2EH4LC6SQMiaXuO4bB1k7gs9TJXZXtl5KyPS8A0Oawh0lpZN2XMb5lZXUlPKJzobPCn2pczRV1TBTi87xfcwbewNCsjs6Wc2NKs37IoqdJJ5Rangcxu5z7N781bvYRyXkV7ucs7CR9Kb61RUx33gc49iSW0K2QY7PK95MYmqgkAYGSSDssFnqVlJWNlJSpvFELLNSM8hTgOtlkL+JVeJJZIsUpTl25ZGExyhlgs6YAF5JyIOaMFiOtDaINWj0AaQ8oQFbGFmZq9bFEcwtdG67SQOAJCad0ro58bSeYRJWOO25PWbqhSbLsCQuq6jqTIRoUUk83LWieWC13W3haovDAw1aWKdk7XHL5Zztlf45d4CCrNdEU1NgU1bHLxBa3CHTDnvsD0Q7LsJcU3Gtcoooj+jxWcqkn8bWAhomPrpvWKbjp6Id/pdH8S9DfV+KCSNzNR9nC18suqyzb+3Q3qhfqY19HqTBhaNVwu3LPLcVohV3hVOhGEchzS0P2UHcRKOg1p6H7PsSOLD2Q2Kh+yhgZLoKjovs+xHdsl0UYxQ2YDa2akoWQ8GrmdmhAQSLLoxuL0nK1rY27XWaO8rs0Juns7kc6aU61j1zDsGEMbY2Bwa37XiuBWqTqycpI6sFCCsmEfEOJcPxKtQeg28iTZSNvbXN/vIqmK6iFVfiZBLYnOAGRcb5/dI2DrTqLXIsUVzkha2pkGQc632XXv3EprZW/sbJ/9FT4tb5zmnjs94slwjYgZjcShzhqo5R0JWlpPUHMy9i1KdN8018HcySjPVP4qx9Npu9mVfSSRg7ZGc+P1mqPZo1M4ST8n4C71w9pNeaKdJ4osQpQaWRs0sRu1rSA9zD6TbHf5K/Y5S2ebU+TKtoiqsVKPNGFwrCZpphA1hbITzg4EFgG0uB2KytUjFYjoUpWgj2/RnRuKkis3te8+k8/3uXMd6jxS5FFSq5OyC6mre4asILW9Ieke87FW9otlSXzAqK51GARYJY6xLWuO11tZ5/E5VNVJc2OpQXsonJhMR9Mvk+8XEeAyUw6sON6Eo6KBnow+DPNS0feS8tUXCUDZHJ3ABFW0YLN82j7lj9S/vKl/+LJb/kL9IqJ09O9ghGtbm32g8Qng3e9h6clGXMymjmBhtw5wDuGyy2KOJkq1LLIbVeHEbiezNVVslmV0WmzjMHcRcjVHFxAVEWjRKaFlfQDO2fWAbe1WpFTYvwqg/Su25MPvV0FkzLN/5ENTCLJWi64zp6AFjTfd+aplzJiPjh44hQS59yaVlqFWOFsb4ZHbGuN+whXbO7SErf8A5t6ZhVLpXS/a9U+S6Cijh8fDR+Ayh0vpfteqfJGyBx8NH4MLZplSDp+o7yRSiK/1CGj8GWDTilG55/CU6SEf6lT5WfgZnSfSt9QQKeNwYN7xbPsWWrKLZ0KMqsuUbfEzk8E7wS59styrjLPIvlSlhvJmVjncJQ651xmDvuDku7KK3Vuhgpt4j2nDsZfPCyRoNyMxY5HevOVk6cnE69PtK5VPBVSeiLdpsqE2y3CkRr3fF4uTLw6Z457jkA3ot4fmnw3dl8xqMb9pr4CHlXbjl2+dvYVpSHdibZ3bwbdYH9+JUw3FugqKqtvLfED25EoYANhbHtO8A8dnZe2XsVbgRSCADbPMf3tIVbTQU0I8R0QppTrsBp5RmJITqG/WBkfYrobTOKs81o/UqnQi3fk9UUQ41W4e7WqmCqhA1eXY39I1t/pBtt7OtW2p1so5PR/0yt44LtZrVf2egYPisFa0PjkDm7mjd29aoqUm3aXgBSwq8fEbcmAP7ARVLRFbk+pS+VjdrmDvTbmXuJjKX4nCNsre5HdPUGIqOMwfWewqbpajJSfJFMukVK3bJZHdLUtjQrPlFltFiTJv1TJXjiAQ31jYKRoYuVwThKn7bSJ1FbGzbcuHzWnWt953ojxVc1Thk3nohY4pcjGVtZRGYv2vPzIy5+fWRzQVRJy58kaIqTVgpuPG3NjDG8ZHD/KFS23yzHVNLmwefSHiWZdgH5lXxk0rPyyJgS5ANVpYwD0DIeDG5eLre5aKUl1XmVVKd+TFNHpYx03Oj1G2IJ22v2LTlYw1W4STY9pa2GXJkjT1bCqnFjraIdXb4msp4GBjRrM2DeFTKm78gqvTf8l4kjTN6TfEJcD0Djjr5mTfjjG5BhJ4vNh4BNGCfvLZTZnhiklVzpWtFrjVbsABV8o4ckVxldZjGkoW9EKpliS0GcNE3ohVu42QZHRN6IQsC4R8nsIPNCKiK0tBW+lsikPcpfT5HLcrop3Fc4r2uQjpaxtNrGOKIlxuS4XPcVbVlKeUuhspU6CV4LmD1HwiztyaGdQaEsaCZbJUVmz0LAJpxAJKj9a8X1dzGnZfrVFSSjyMU8MpWirCLGamRzjnKOturb3lZ4NSd2alTssmZ6pa/fM9v3xF/qYVtg46XK5Retilk1ttZH+J8Q/ytCssn/FlTy/mXx4nY5VtL35k94lajgXdf58hcX/JDCnxMm1nUsn3Zmtd4bvHvSOKWvgTE/cM4KsjMxysHSaNdv8AATYdqrcb8mG+owgqQ+9i19tuqQHDtCpnC3MZMvDu8cOHaNyod0WIy2JaPPheanDzycozdDsilG+w2Nd17OxaqW0p9mrmteq9UUTo27VPnp0ZKr0plnp3TwhxfHlPASQ+O21wG8dS0YWpWb58n0DQez2bnFmLOmk0rtWKPXcdwDnHwC0cNbmM9r2WPswuP8M0bxmqseTEDD86Szf4cymVGHTMrf6k17MUjYYX8FDzY1dbM/i2LmN7Lm5Tqj8iiX6hWfX+jTxaP4fQjWEDC+1wXc+Q9es/YOs2Cpr1aNBXnm+i5t/BCRltFd2u/HIzmP6WPfzI7Bu5ouGd4HOk7tVvWuZU2mpW9p4Y6Ln836G2nsihnzer9PUxWIyvf+sdcbmvNox2QR/mXJqeCKtFeHq/sNKLX39BeKgDLlTbotAY3usW+1W4OuH+/UrxvX88gmF7b3GtfiOT/lJ9qSSen1Hi1r9A+E62556yZPyCpkn+WLotBQm1RsZ+J7h7SFXhzzGby6GboacOqnjmkOa4825aNmwnNdFO8DnVH20gqvw3V3KnNFrjGSs0L/i/OBu7uc63heysW0VEuZkq/puzVFbCl8LIc0eHl4vzB+B386PGS0Mn7HT778F6AzdHJZXa0sjuxuQTqpTp+zmbd3OftBsuEmIxCMnN4DuOrYqQqSne6yBKnGCVjX0mHHgqnEsxjKGgPBDADGFx0J4I4AYy80dmm9tidUwOoYvFscghNi7WdwGZQVMqntUVlzZnZ9IppCRFHqtO93knUlFi2q1FysjLRYg4F0cnE2PXwXRr0FKCnHmPsVdwe7lyGehGDiWq5SQWZHzudkNbddc6rVwwwo6M1dnoeLY+1rSGElx2Ou2Mfh5Tb3BYsEpsMLLNmExNj5DzpHZ8ZiL9gES20qKjzS8PuJUrLkm/z5Co6Pwk89w/E6W/iWAe1bFJrkYZJPm34lkejtIfnZcQJPfrWRxzFwQCBo1RbxJ3PH5ONu9DHMmCBI6J0Lhk6Zv3SD72qb2a0DuoPUlHoo2POCtniPWxwHaSxw9ySU1L2opjKDXsyaD4WYgyxZLTVoG5x1ZR9151S31u5VSjSfRx80OpVFo/Jjik0qDXBlVHJTybBy45pP2KgCx/F4rNPZ75wz+HoXxrL+WXxNO03Fwfy/8Az3LDKLRoUrmex/C3skFZSi08f6xg2TxfOaR0huPVZX0KyS3c+X0fpqV1aeeOPP6r1NxoA2kfCH08UTNYa92NAvfb4E+5dPZp3bhL2l+eRgrwt2o8ma0rYZhRjeNtgFhzpOG5vWfJczbdvVHsQzl5L4+hs2XZHVzeS+p5TpJpdEHHlJDJJf8AVsu43Gy9sv7ysuZS2WtWeN9er/PJZHTlWo0VhXgjLVmOVkn6mlLGnfJlfxIHjdbaeyUI+3O/w/GZp7VWl7ELfEXMoap+cr9X7I1fyV+8oQygkIqdSSvNv4WNJo7gcJIEkr9bgSQ3xOSqdTGxZRcehoxQ0sbrZHr9L2hVyVhoSv0LKikitk8D2KrBIt3iE9VRQ/WNTqnIV1Ig2E0TBUAseHc117btivhGXUy1ZrHFjSvgvsQaLoyEUlNmqWi1M1uAUtmu27vcmURWzIV2nzDlA2/WRYLWtmw8zNvXLkKYq6okfr8tY9QyCkqiirJGeWzTm7uRoaSaqt//AEu8B5Kne+4HAz/2MZRPqf2mT2eSG+egeAl/sfkERxT/ALVL4jyS8Q9Cft3/ALJHZ8MkcOdPK7qLipxT0RX+0Qcrucn8wCPCI2Z2ueJ2pYycuZ0Y0KdNdlBmGYa6R3NaSOO5XJaAlIW4zoFYOkfIAb6wGS2Trt00tCrZIwhU7fJm+0fp6eWmbyTQ1zea8DIh9tt+vaFmdOLjeJorxnRqYZcuj9xkNIcFc6QtYJ9XY7Xmc0X6tUty8VXSk/xL0GwpL7sWs0cjA55YBwLnyX7bX9oWhTm+RW4w6osbS0sWVxb7IbFnwAJAspapIGKEehT8s0rDf9GDs5z4x4cm93tum3M3zFdWPSxQdL4GZN5AdnKO8dSD80dw+v55i77T+/Qrl07tsmH4YHO/zaiK2dfj+wHWfT6fcr/2g2+mkP8Ay7Le15R4ZMXfP3n3+0KJxGuGP63U41h+NsoI7ghwr6MG/XUa0eldDK3UdI1oORY67ojfdyczRl3qqWzVFmvuWRrw5MaUGHGMa9FI10e+EuLoDx5M5uhPrN6lkqvpUWevX7/U0U7fwfy/OQ8oqgSAkAtc3JzHekw8DbIjgQSCsko2NKYVolR8hUEMyje/XtuaXg64HUXc7vWnZqj3kfjb5Wf28CivBbtmg0kx8QDUZzpTsDRcjsHHrOQ3rTtu1uHYp89dPuZtl2bH2p8vqeYYhIZiQ98j+MVNmT1S1Bs3uDh3rl04bvNWvrL05/NnSlLFl00Rylo5GC0FJBC3i993d4jbn6yMpxlnObfw+/oBJxyjFIkcPrCf1lO2/Rhefa6RLiod1+K9A3q9WvB+pw4PVfXs/df+aZVKXd8/sK1LveX3KnYLV/XRnqLHD/UmVSl3X4/YVxnr5fc58k1Y3Qu7Lj3hNipdLgtPVERTVI204P3XtPsNlP8AG+vkG8iJjk+dAR2tB9xKlo9GG7KqqlJjJYwRuBvdoLSRvvzRcK6nNx5MybRs8aytLL3oWMxaZhs4Bw68itKnGXPIw7naaPLtLzCaLF43uFzqm+xyjpPoGO3wWU8mb/BquJrDeWMEnZrDzTRpS0Bx+zy5TR43FolLEwySuY1jWFxJ49H+qse1KeUUaVQcFdsfYFhZcGmxzAKzy55jJ5GyosKNvRSWDiGkOFnoqYSYw2LCz0UN2TGWT4G94AaABvJR4eUuRFWUeYVRaLRNzeS89ezwWmGypcyme0N8hyyia0ZNDR4LQoRRTibAK8UpBbK+Kx2guBPgM1XOdJc2i2NOq+SZhKqo+JSE0xE0bgW2cSwBu3VdrN53Usir04ydszrQTqUlCquXLUTzVLZjd8MQPESv/IKveQ6Jh3NNdWWfI1K7bHE88DI5x8C4JltHul4ibml+W9CfyJTNz+KsHXqPcP8A63ud7Eyr03zb8WB0orlF+K9CBwt5aXUuH0dSG+kIZnco378Uga8eC0Rpwkr3fn6lDlGLs4tfF/YzlTpOIyWvwuFpBsQ4vuCiqVJ8n9SOSX8X4/YGdp3GNuG0/i5WLZYP8ZU68Vzi/H7EDp9D/wCnU3i5HhI/lxeKp91+K9Ct2m9MduGU/rPR4bR+bBxNLuvxXoVO0qojtw2MfdkcFOHfefiTf0dH5ehOk0po43a0VNPC7jFPb3tz70Hs8mrOXiRVqGj8ja6PacQzm72uYY235RxZruBObDazSN+7YsNXZGmkjZGcXDEr294zg+EKl5XVifd2zW2NHWHEWJ70j2WpTWLqIqkamQ3NE2TnG7w7PPY4HYXdLsOXUufaSZpxIvFMALZAcAlcNSY9D4RtHEoWRLs4Q3gp2dCZ6nbt6Pu81OzoDPUlrM6Ka8dAWlqcBZwKiwk7RPVYeP8AfcnWFi9o5yLekR3I4YguznxZpy1siLZjcirJ3uRt6GIxfDA17mkbDkeI3Fa8pK6ETsZ6twoWI2ggghNGcoZoSdKnU9pBDNEqew/Rk5dIo8VV1BwtFdC7SOpbyL43O1nvFrbgpRg8Sk+hKs01hQFgtZWtADZGaoFhcblZOrTvkijg61spW+Rr8PqMSeLtdFbpOAa31nGyrVRvkhHs1Rc6nkPqKsMedVXRk/V07C4978/Yn3kF7T8MyR2au3zf0GD9NIGj9HFI/rcQ0eJzQ4unH2U2aFsc3zaFdb8IT9jWws7SXnwuAg9rqy9mJYtkpR9qQhq9PpHfTvtwjGqP4Rl4pHxEubt5DqOzx5L+xRPpO5257r73OJv3kkIcM37Uh98l7MQSbSGTYA1vVsPtI9xVkdlgJKvIXVOOk7ZWdzmj2WurFs67om/1kiMGkAb9MPWA9gYVHszf8fzxItoj3vr6DCLSdhyMkZH2iwg+s0WVT2WS6P8APmyxbRTf8l+fIbUFfG70SY+uIjV7482nvAWecZR5+ZfHDL2X4DMSOBEjjct2VEN2yR/fbm5o4kXbxCWDcXeDt7iS0kro00LIMRbyVU1nxjVuyZoA5VvHLK/EbDtHVup1I1spZSMNWnKj2oZx+h5lpron8XJaW7Nh3EcQjGUoSswrDOJ5/FhkjzzGkjju7lvdaEebMboSbyLpMBmAuWpVtMGF7M9QZ+HSD5qdVoPqI6EkUPhcNoKdST5COEl0CaCVubHmzXZE8DuPcUlSL9pdDVs1SNnSqZJ+WhARvifa2Y8D5hF4ZxKoxqUp2tyPZdAdJ2SMEUsgY8Dmh3NuABkCciuNXoS5o6SmmkaqeqaLbM8xmFjwSa5FyiwV+IncG+s3+ZDdVO6NgZUcUdwj/eM80NzU7o27Phip38l+9apuavdI6b9535WbvdCP+K1Hh6vdBgJjGYd8kI/4gTcPV7ouBnxx+k3zxD8YTLZqvdFcWcGktF+0xdzr+4J+Gq6AcWSGlFJ9cD2Nefc1TcS628UDBITY7pLRPA57+UAOraOTP7JJbsV9GlNaW+JVUwRznJIVwHXbctc3tFr9dttlbKAjlFPsyuhw+keOiqcLGxIyOG4K+a4jbc73vcABfi4oOpKUs2aVCFJcg6aJlM4s1hLIMrs9Bp32vmSOOxVvN5MKd1ewJNiMh2Rlx+0b+82UVOH8pAcpdEUmardk2O3Zqj3XViVBdfr9itus+hF+EVr9oaPvPce6wABVirUI8k/ArdOq+bRxui1Sci+IDhq3783JuLp6PxF4eeq8AiPQ6U+lUkfdDR7dqR7ZHpEfh33mEM0EYb688rr7RrH8gUOOkuSSBwsXzbCIdAaUbQ89ut5JHt1XUK2WmugY3QqkH0Xt/qke11X1HVCC6F8eitH9T7UvEVNRt1E67RChP0ZHY4fmEeJqasG6RRL8H1Kc2OkY7iLG3eLFWLa58r+JW6Mb3scgwGrpzrQzNlA+bIS026nH8yUrnCfNW+HoWLEsvqM6Im4LWuieHaxYR6D9ofGRkWk7QDbszujundPNdRk08nyZqMYq6WcQ8vC6V1r6g9G9sw7iNuS2utCVm0YY0ZxbSdgiPGo4xZlDZo2anI+7WCdbTTX8fzwA9nm/5EzpNAf1lLK3tiDx/BdPxVLqheGqdGSEuGz7WRE8HR6p8CLpt7QYrpVolM+g2Gy7Io/wmydQpvkxMdRcxFiHwNUMg5plYfsuB9hCdRkuUhd5fmhWfgY1cmVZLRsEkQJA4BwcEsoOWZdDacKs1dfnUm34Gm3BNTzhv5MOtw1Q51mnuKkYSWQ0tqg84xs9b38LnT8CkZN3VtSSTc+in7Xu8PuZ3Ub6vxOj4EqbfVVR9TyRvL3eH3FxfHxPh8B9HvqKnxj/AJUcUiYl+MmPgToBtlqT+Jn8iW8tfIl0+he34F8OG0zn8Y/JqF597yROzoGU/wAEGFjbHK7tkd+QR7T6vy9A4kuiC2fBZhY/3a/a95/NI09X4kUvcjzr4SPgxFLH8YotcxtvyjHG7mi5Ouw72jeEITzwz6ll8sjBYXi8rMr3HA5pa2zwefIupVpodsr2SizwR3e4rE6cqbvFmrFGorSQbQSyQkWJkj8XDtG/uVsa0ZZSyOZU2OrReKhmu76M0r9LG/s0vfreSe1LvC49r/1eaNFS6OGNga17cttnAEnefSB8dixS2Ws3yOpxVN8wSXR11ydaPPjIwe96C2Wr3RuKp6kWYLbbJB3yx/zo8LV0+hOJgEMw1g2z04/40fmjwlXTzFe1QLBRwjbU0/72NHg62nmLxcDhbTjbV0376NTgq2nmTi4H2tBuqaY/8xGPzRWw1QcXE457N01Ie2raPc0plsExXti0KXTEbJMP/FWeUaZbBLX88QcX7iHLSHY/C/8Aqz/203A+/wCnqDi3ofN+MbpMK/6l38qnApdfoTipFjTVcMMd2VZHvYhwcff5eoeIl+XLoRP86ClP/wAVZGT/ABge9JLY30/r1HW0a/36Bzoubfmtda5aZI3EDjdjiPas8tnnEtjWizBaYaVmmeI4m68gzO2zTbbYBdbZNkhCnjrK9+S92pz9p2mc54KXTm/6E2jGlE5D3VcobTxkZva4uL3GzY4w3N2QJN9zV0OIg+y4RkZNzLmpNHpmEY1RTWEVXB1BzjGfBwBXCeyz6nV36HTKRp2SxHhqysPvS8HU/GHiIfiOvwp52AOH3o3fmkeyVdPoFbRDX6lJwCTa1pHZce5xS8LWXRjcTT6s58TqmeiZB4n/AEoYdojyuTHQlzsfGurW7/Fv9Ud/tK/6ButnZA4/WDcw9rf/ACU43aFzDwtBkf8AFVUNscZ7ip+41tETgqOrJDTKcbYGnsJ8ky/U59Yg4Cm+UiY06Pzqc9zh+adfqeqF/bl0kff4+bvhf4t80y/Uo6A/bn3j7/aBDvikHcD+af8AcIC/t89SY0/p+jIPw+SPHwF4GZIafU3/ALnqO8keNgTgqhJmmFLJzbvzGwxut7kr2qlLK5OFqRzMBpFhDIX60YbyMmbDb0TvY4biPcsVRO908joUZYlZ80K2vHUq8y+yLmyDqUzFaCjMOITXYmEpiEThnDFf7g8kXUkh1TRF9HT/ALPD6jfJTiJ6vxYd0iAw6mP0EfqhHiJ6vxZN1HReCOjBqU/QM8Go8RPvPxYrox0XgjpwCkP0Le5rfJTiKnefiwbin3V4I+OjdIfoh6rUOJqd5+IeHp91eB8NGKT6tvqhTianeYeHp9xeB9/hSk6A9UKcVV77Bw9LuIidEKXoN8FOLq95k4al3Ec/wbS9FvgjxdXvE4aj3EcdoXTdFvgfNTjK3eBw1DuEf8EUx3D2+anG1u8ThKHcO/4EpuHtd5o8dX730BwlDuDTCcEjpmOZHYBztY7HEkCw9MHZ+ZSS2yq82/JEWy0lyXmwisqH3vruvlmGxZ24/o03F1Gr3v8AJDLY6WnmxRjWHtq9XlS46uxosxovtdqsaAXdZUW3VV7NvAj2Ci+a8xYNBYDsD+5x/NMv1HaPd4CP9P2fTzJH4PIuMnrDyT/uNfRfnzE4DZ/eWN0Fa30ZZ29j7fkp+41tF+fMHA0NWXM0UkaObV1TeyUhT9xq92JOAo96QbT4bWRgauI1YG68l/ej+41LeyvMHAUu8/L0DGy4kNmJz94jd72o/uVTurxYr/T6Xefgg1uK4mP9+YfvQsPuRX6hLrFeIvAQ7z8D6TG8T/aKY9tOP5lH+orrBeK9A8Aukn4fc4cdxDe6gd20x/7iXjab5015ehFsUu/9fUtbjtV8+Ggd2Me33OKHFUX/AONeQeEn32SbjLz6VJRnsfI3zQ32zv8A8f0Dw1VfzfgRdiIO2ip/w1Dx/pUc9m7nmRUq3f8AIr+NxHbRN7qg/m1LfZu6/wA+Y27r9/yJB9OdtHIPu1EZ94TYdl0kLbaO8vBnGCmvc01T+8gIUwbM9Sf59V5h8+IQGF0YpZrEZazo7NI2OuHbk96EYtK4ihWxptoyc0ACwo33KOTCgLllkQNlEDbKNjF+qkbGR1rFLhLQ1S4CalyEw5AY616FwkxKgQm2VAJ0yKEOiVAJMTKEsS5ZAmE+dMgTCUufdOnYljjRZMpWIy1sqW4LEzMeKmIGFERL1lTEw4URMvahcOE4JFCWO6/ag2Sx3bxUuAiY+soXCc5LrKFwn3JBC5LkTCFES5wwhG5LkTGEbgImMJrsBzUCe7FsWiWw3p02VtAEzwiAHFutQliYRQr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19"/>
          <p:cNvSpPr/>
          <p:nvPr/>
        </p:nvSpPr>
        <p:spPr>
          <a:xfrm>
            <a:off x="1864057" y="3429000"/>
            <a:ext cx="5143536" cy="1357322"/>
          </a:xfrm>
          <a:prstGeom prst="roundRect">
            <a:avLst>
              <a:gd name="adj" fmla="val 20674"/>
            </a:avLst>
          </a:prstGeom>
          <a:solidFill>
            <a:srgbClr val="ECF1F8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z-Latn-AZ" sz="20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2014-2015 </a:t>
            </a:r>
            <a:r>
              <a:rPr lang="az-Latn-AZ" sz="20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cü </a:t>
            </a:r>
            <a:r>
              <a:rPr lang="az-Latn-AZ" sz="20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tədris </a:t>
            </a:r>
            <a:r>
              <a:rPr lang="az-Latn-AZ" sz="20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ilində </a:t>
            </a:r>
            <a:r>
              <a:rPr lang="az-Latn-AZ" sz="20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V- </a:t>
            </a:r>
            <a:r>
              <a:rPr lang="en-US" sz="20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az-Latn-AZ" sz="20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siniflərdə </a:t>
            </a:r>
            <a:r>
              <a:rPr lang="az-Latn-AZ" sz="20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dərs deyəcək və indiyədək təlimdən keçməyən </a:t>
            </a:r>
            <a:r>
              <a:rPr lang="az-Latn-AZ" sz="20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Ana dili və ədəbiyyat </a:t>
            </a:r>
            <a:r>
              <a:rPr lang="az-Latn-AZ" sz="20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fənn müəllimləri üçün yeni ümumi orta təhsil kurikulumu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60" y="102318"/>
            <a:ext cx="6093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Məktəbin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müəllimlərin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ən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əsas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vəzifəsi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az-Latn-A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bizim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cəmiyyətimizə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az-Latn-A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alq</a:t>
            </a:r>
            <a:r>
              <a:rPr lang="az-Latn-A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az-Latn-A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ölkəmizə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dəyərli</a:t>
            </a:r>
            <a:r>
              <a:rPr lang="az-Latn-A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vətən</a:t>
            </a:r>
            <a:r>
              <a:rPr lang="az-Latn-A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aşlar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az-Latn-AZ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haz</a:t>
            </a:r>
            <a:r>
              <a:rPr lang="az-Latn-A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rlamaqd</a:t>
            </a:r>
            <a:r>
              <a:rPr lang="az-Latn-A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r.</a:t>
            </a:r>
            <a:endParaRPr lang="az-Latn-AZ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az-Latn-A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HEYDƏR ƏLİYEV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https://encrypted-tbn2.gstatic.com/images?q=tbn:ANd9GcROPTHzguOfstHGXSv5W8oduiDLK_H5EbMesIaK3YvNtxhH0I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"/>
            <a:ext cx="3124200" cy="174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64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275845"/>
            <a:ext cx="76438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az-Latn-A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Təlimin üçüncü günü:</a:t>
            </a:r>
          </a:p>
          <a:p>
            <a:pPr algn="ctr"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</a:t>
            </a:r>
            <a:r>
              <a:rPr lang="az-Latn-A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əal/interaktiv </a:t>
            </a:r>
            <a:r>
              <a:rPr lang="az-Latn-AZ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təlim </a:t>
            </a:r>
            <a:endParaRPr lang="az-Latn-AZ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1857364"/>
            <a:ext cx="509543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Gözlənilən nəticələr.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52825280"/>
              </p:ext>
            </p:extLst>
          </p:nvPr>
        </p:nvGraphicFramePr>
        <p:xfrm>
          <a:off x="618874" y="3200400"/>
          <a:ext cx="7858148" cy="2324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2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066800"/>
          </a:xfrm>
        </p:spPr>
        <p:txBody>
          <a:bodyPr>
            <a:normAutofit/>
          </a:bodyPr>
          <a:lstStyle/>
          <a:p>
            <a:r>
              <a:rPr lang="az-Latn-AZ" sz="4800" b="1" dirty="0" smtClean="0">
                <a:solidFill>
                  <a:srgbClr val="C00000"/>
                </a:solidFill>
              </a:rPr>
              <a:t>Motivasiya</a:t>
            </a:r>
            <a:endParaRPr lang="ru-RU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42413820"/>
              </p:ext>
            </p:extLst>
          </p:nvPr>
        </p:nvGraphicFramePr>
        <p:xfrm>
          <a:off x="1905000" y="304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 descr="http://t0.gstatic.com/images?q=tbn:ANd9GcQ93k10I9QpaKEPJa6xVFs8CS3yOWMqA63f6ExR1xJKXgk5Og8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52400"/>
            <a:ext cx="1898073" cy="142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3886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800" dirty="0" smtClean="0">
                <a:solidFill>
                  <a:srgbClr val="C00000"/>
                </a:solidFill>
              </a:rPr>
              <a:t>TƏDQİQAT SUALI: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90612" y="4224754"/>
            <a:ext cx="42195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z-Latn-A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Fəal </a:t>
            </a:r>
            <a:r>
              <a:rPr lang="az-Latn-A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(interaktiv) təlimin hansı xüsusiyyətləri var</a:t>
            </a:r>
            <a:r>
              <a:rPr lang="x-none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z-Latn-A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Onun ənənəvi təlimdən fərqli olan xüsusiyyətlər hansılardır</a:t>
            </a:r>
            <a:r>
              <a:rPr lang="x-none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az-Latn-AZ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http://t2.gstatic.com/images?q=tbn:ANd9GcRYMBB6xAG5pl4GsK0bp5NFiV4QusroUjF1xYHN9EbC220UOEG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35135"/>
            <a:ext cx="248443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66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6245" y="35939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VƏRƏQİ 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457200" y="1143000"/>
            <a:ext cx="3352800" cy="3886200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90600" y="1828800"/>
            <a:ext cx="236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Ənənəvi təlimlə keçdiyiniz dərsi xatırlayın.  Həmin dərs prosesinin xüsusiyyətlərini qeyd edin. Müəllim və şagirdlərin faəliyyəti nədən ibarət olduğunu göstərin.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4876800" y="1119411"/>
            <a:ext cx="3352800" cy="3886200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486400" y="1828800"/>
            <a:ext cx="220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Sizinlə keçdiyimiz təlim prosesinə diqqət yetirin. Bu təlimin xüsusiyyətlərini qeyd edin. Təlimçinin və sizlərin fəaliyyətini göstərin.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0479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VƏRƏQİ 2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399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Latn-AZ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Məlumat mübadiləsi və müzakirəsi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291137" cy="348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2667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/>
              <a:t>Ənənəvi dərsin xüsusiyyətləri qeyd olunur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26670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/>
              <a:t>Fəal dərsin xüsusiyyətləri qeyd olunur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96864" y="2983343"/>
            <a:ext cx="359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/>
              <a:t>Oxşar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3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5411788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z-Latn-AZ" sz="4500" b="1" i="1" dirty="0" smtClean="0">
                <a:solidFill>
                  <a:srgbClr val="FF0000"/>
                </a:solidFill>
              </a:rPr>
              <a:t>Fəal( interaktiv) təlimin xüsusiyyətləri:</a:t>
            </a:r>
          </a:p>
          <a:p>
            <a:pPr fontAlgn="auto">
              <a:spcAft>
                <a:spcPts val="0"/>
              </a:spcAft>
              <a:defRPr/>
            </a:pPr>
            <a:endParaRPr lang="az-Latn-AZ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Təlimin subyekt - subyekt xarakter daşıması;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Iştirakçıların bütün dərs zamanı fəallığı;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Dərsin əvvəlində problem situasiyanın yaradılması və onun gedişinin problemin həllinə yönəldilməsi;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Dərsin tədqiqat şəklində keçirilməsi, təlimin tədqiqat üsulu vasitəsi ilə keçirilməsi;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Şagirdlərin düşündürücü və istiqamətləndirici suallar vasitəsi ilə yeni biliklərin müstəqil kəşf edilməsinə yönəldilməsi;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Dərsin dialoq şəklində aparılması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Müəllim və şagirdlər arasında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qarşılıqlı əməkdaşlığın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əks əlaqənin yaradılması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Qrup işindən geniş istifadə olunması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şagirdlərin birgə fəaliyyəti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Təlim vasitələrinin və tapşırıqların müxtəlifliyi və yeniliyi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 vərəqlərinin istifadəsi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Bliklərin yaradıcı tətbiqi və s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1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Ümumiləşdirmə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684573"/>
              </p:ext>
            </p:extLst>
          </p:nvPr>
        </p:nvGraphicFramePr>
        <p:xfrm>
          <a:off x="250825" y="1371599"/>
          <a:ext cx="8664575" cy="522604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12516"/>
                <a:gridCol w="4252059"/>
              </a:tblGrid>
              <a:tr h="47509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az-Latn-AZ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Ənənəvi təlim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az-Latn-AZ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Fəal (interaktiv) təlim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</a:tr>
              <a:tr h="47509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az-Latn-AZ" sz="1800" dirty="0"/>
                        <a:t>Hafizəyə</a:t>
                      </a:r>
                      <a:r>
                        <a:rPr lang="ru-RU" sz="1800" dirty="0"/>
                        <a:t> (</a:t>
                      </a:r>
                      <a:r>
                        <a:rPr lang="az-Latn-AZ" sz="1800" dirty="0"/>
                        <a:t>yaddaşa</a:t>
                      </a:r>
                      <a:r>
                        <a:rPr lang="ru-RU" sz="1800" dirty="0"/>
                        <a:t>) </a:t>
                      </a:r>
                      <a:r>
                        <a:rPr lang="az-Latn-AZ" sz="1800" dirty="0"/>
                        <a:t>əsaslanır</a:t>
                      </a:r>
                      <a:endParaRPr lang="ru-RU" sz="1800" dirty="0">
                        <a:latin typeface="Times New Roman"/>
                        <a:ea typeface="MS Mincho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az-Latn-AZ" sz="1800"/>
                        <a:t>Təfəkkürə əsaslanır</a:t>
                      </a:r>
                      <a:endParaRPr lang="ru-RU" sz="1800">
                        <a:latin typeface="Times New Roman"/>
                        <a:ea typeface="MS Mincho"/>
                      </a:endParaRPr>
                    </a:p>
                  </a:txBody>
                  <a:tcPr marL="68574" marR="68574" marT="0" marB="0"/>
                </a:tc>
              </a:tr>
              <a:tr h="47509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az-Latn-AZ" sz="1800" dirty="0"/>
                        <a:t>Monoloji təlim</a:t>
                      </a:r>
                      <a:r>
                        <a:rPr lang="ru-RU" sz="1800" dirty="0"/>
                        <a:t>  </a:t>
                      </a:r>
                      <a:endParaRPr lang="ru-RU" sz="1800" dirty="0">
                        <a:latin typeface="Times New Roman"/>
                        <a:ea typeface="MS Mincho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az-Latn-AZ" sz="1800"/>
                        <a:t>Dialoji təlim</a:t>
                      </a:r>
                      <a:endParaRPr lang="ru-RU" sz="1800">
                        <a:latin typeface="Times New Roman"/>
                        <a:ea typeface="MS Mincho"/>
                      </a:endParaRPr>
                    </a:p>
                  </a:txBody>
                  <a:tcPr marL="68574" marR="68574" marT="0" marB="0"/>
                </a:tc>
              </a:tr>
              <a:tr h="47509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az-Latn-AZ" sz="1800" dirty="0"/>
                        <a:t>Tədrisdə avtoritar üslub</a:t>
                      </a:r>
                      <a:endParaRPr lang="ru-RU" sz="1800" dirty="0">
                        <a:latin typeface="Times New Roman"/>
                        <a:ea typeface="MS Mincho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az-Latn-AZ" sz="1800"/>
                        <a:t>Tədrisdə demokratik üslub</a:t>
                      </a:r>
                      <a:endParaRPr lang="ru-RU" sz="1800">
                        <a:latin typeface="Times New Roman"/>
                        <a:ea typeface="MS Mincho"/>
                      </a:endParaRPr>
                    </a:p>
                  </a:txBody>
                  <a:tcPr marL="68574" marR="68574" marT="0" marB="0"/>
                </a:tc>
              </a:tr>
              <a:tr h="47509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az-Latn-AZ" sz="1800" dirty="0"/>
                        <a:t>Müəllim</a:t>
                      </a:r>
                      <a:r>
                        <a:rPr lang="ru-RU" sz="1800" dirty="0"/>
                        <a:t> – </a:t>
                      </a:r>
                      <a:r>
                        <a:rPr lang="az-Latn-AZ" sz="1800" dirty="0"/>
                        <a:t>əsas bilik mənbəyi kimi</a:t>
                      </a:r>
                      <a:endParaRPr lang="ru-RU" sz="1800" dirty="0">
                        <a:latin typeface="Times New Roman"/>
                        <a:ea typeface="MS Mincho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az-Latn-AZ" sz="1800" dirty="0"/>
                        <a:t>Bilik mənbələri müxtəlifdir</a:t>
                      </a:r>
                      <a:endParaRPr lang="ru-RU" sz="1800" dirty="0">
                        <a:latin typeface="Times New Roman"/>
                        <a:ea typeface="MS Mincho"/>
                      </a:endParaRPr>
                    </a:p>
                  </a:txBody>
                  <a:tcPr marL="68574" marR="68574" marT="0" marB="0"/>
                </a:tc>
              </a:tr>
              <a:tr h="47509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az-Latn-AZ" sz="1800"/>
                        <a:t>Şagirdlər passivdir</a:t>
                      </a:r>
                      <a:r>
                        <a:rPr lang="ru-RU" sz="1800"/>
                        <a:t>                                  </a:t>
                      </a:r>
                      <a:endParaRPr lang="ru-RU" sz="1800">
                        <a:latin typeface="Times New Roman"/>
                        <a:ea typeface="MS Mincho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az-Latn-AZ" sz="1800" dirty="0"/>
                        <a:t>Şagirdlər fəaldır</a:t>
                      </a:r>
                      <a:endParaRPr lang="ru-RU" sz="1800" dirty="0">
                        <a:latin typeface="Times New Roman"/>
                        <a:ea typeface="MS Mincho"/>
                      </a:endParaRPr>
                    </a:p>
                  </a:txBody>
                  <a:tcPr marL="68574" marR="68574" marT="0" marB="0"/>
                </a:tc>
              </a:tr>
              <a:tr h="142528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az-Latn-AZ" sz="1800"/>
                        <a:t>Şagirdlər yeni bilikləri müəllimin məlumatları və izahlarını qavrama və yadda saxlama əsasında</a:t>
                      </a:r>
                      <a:r>
                        <a:rPr lang="ru-RU" sz="1800"/>
                        <a:t>  </a:t>
                      </a:r>
                      <a:r>
                        <a:rPr lang="az-Latn-AZ" sz="1800"/>
                        <a:t>mənimsəyirlər</a:t>
                      </a:r>
                      <a:endParaRPr lang="ru-RU" sz="1800">
                        <a:latin typeface="Times New Roman"/>
                        <a:ea typeface="MS Mincho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az-Latn-AZ" sz="1800" dirty="0"/>
                        <a:t>Şagirdlər yeni bilikləri tədqiqat zamanı dərk edirlər</a:t>
                      </a:r>
                      <a:endParaRPr lang="ru-RU" sz="1800" dirty="0">
                        <a:latin typeface="Times New Roman"/>
                        <a:ea typeface="MS Mincho"/>
                      </a:endParaRPr>
                    </a:p>
                  </a:txBody>
                  <a:tcPr marL="68574" marR="68574" marT="0" marB="0"/>
                </a:tc>
              </a:tr>
              <a:tr h="95019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az-Latn-AZ" sz="1800"/>
                        <a:t>Hazır halda əldə edilən</a:t>
                      </a:r>
                      <a:r>
                        <a:rPr lang="ru-RU" sz="1800"/>
                        <a:t>  </a:t>
                      </a:r>
                      <a:r>
                        <a:rPr lang="az-Latn-AZ" sz="1800"/>
                        <a:t>biliklərin möhkəmləndirilməsi</a:t>
                      </a:r>
                      <a:r>
                        <a:rPr lang="ru-RU" sz="1800"/>
                        <a:t>  </a:t>
                      </a:r>
                      <a:r>
                        <a:rPr lang="az-Latn-AZ" sz="1800"/>
                        <a:t>yolu ilə mənimsəmə</a:t>
                      </a:r>
                      <a:r>
                        <a:rPr lang="ru-RU" sz="1800"/>
                        <a:t>       </a:t>
                      </a:r>
                      <a:endParaRPr lang="ru-RU" sz="1800">
                        <a:latin typeface="Times New Roman"/>
                        <a:ea typeface="MS Mincho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az-Latn-AZ" sz="1800" dirty="0"/>
                        <a:t>Məsələnin həlli prosesində biliklərin müstəqil əldə edilməsi və mənimsənilməsi</a:t>
                      </a:r>
                      <a:r>
                        <a:rPr lang="ru-RU" sz="1800" dirty="0"/>
                        <a:t>    </a:t>
                      </a:r>
                      <a:endParaRPr lang="ru-RU" sz="1800" dirty="0">
                        <a:latin typeface="Times New Roman"/>
                        <a:ea typeface="MS Mincho"/>
                      </a:endParaRPr>
                    </a:p>
                  </a:txBody>
                  <a:tcPr marL="68574" marR="6857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13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981199"/>
            <a:ext cx="1828800" cy="1132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692" y="2255966"/>
            <a:ext cx="1585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 smtClean="0">
                <a:solidFill>
                  <a:schemeClr val="bg1"/>
                </a:solidFill>
              </a:rPr>
              <a:t>QİYMƏTLƏN</a:t>
            </a:r>
          </a:p>
          <a:p>
            <a:pPr algn="ctr"/>
            <a:r>
              <a:rPr lang="az-Latn-AZ" b="1" dirty="0" smtClean="0">
                <a:solidFill>
                  <a:schemeClr val="bg1"/>
                </a:solidFill>
              </a:rPr>
              <a:t>DİRMƏ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8" idx="7"/>
          </p:cNvCxnSpPr>
          <p:nvPr/>
        </p:nvCxnSpPr>
        <p:spPr>
          <a:xfrm flipV="1">
            <a:off x="1560978" y="1447802"/>
            <a:ext cx="953622" cy="699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47800" y="2724919"/>
            <a:ext cx="838200" cy="618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866900" y="2359616"/>
            <a:ext cx="106338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 Diagonal Corner Rectangle 16"/>
          <p:cNvSpPr/>
          <p:nvPr/>
        </p:nvSpPr>
        <p:spPr>
          <a:xfrm>
            <a:off x="2528248" y="762000"/>
            <a:ext cx="1295400" cy="685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ound Diagonal Corner Rectangle 17"/>
          <p:cNvSpPr/>
          <p:nvPr/>
        </p:nvSpPr>
        <p:spPr>
          <a:xfrm>
            <a:off x="2993979" y="2051145"/>
            <a:ext cx="1295400" cy="685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ound Diagonal Corner Rectangle 18"/>
          <p:cNvSpPr/>
          <p:nvPr/>
        </p:nvSpPr>
        <p:spPr>
          <a:xfrm>
            <a:off x="2313296" y="3277126"/>
            <a:ext cx="1295400" cy="685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528248" y="9202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>
                <a:solidFill>
                  <a:schemeClr val="bg1"/>
                </a:solidFill>
              </a:rPr>
              <a:t>Beynəlxalq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0282" y="2209800"/>
            <a:ext cx="148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>
                <a:solidFill>
                  <a:schemeClr val="bg1"/>
                </a:solidFill>
              </a:rPr>
              <a:t>Məktəbdaxili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13296" y="3429526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>
                <a:solidFill>
                  <a:schemeClr val="bg1"/>
                </a:solidFill>
              </a:rPr>
              <a:t>   Milli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289379" y="2401753"/>
            <a:ext cx="11970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289378" y="1524000"/>
            <a:ext cx="1197021" cy="554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268906" y="2724919"/>
            <a:ext cx="1197021" cy="606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486400" y="1104900"/>
            <a:ext cx="1828800" cy="69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715000" y="128956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>
                <a:solidFill>
                  <a:schemeClr val="bg1"/>
                </a:solidFill>
              </a:rPr>
              <a:t>Diaqnostik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486400" y="2090115"/>
            <a:ext cx="1828800" cy="69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Oval 33"/>
          <p:cNvSpPr/>
          <p:nvPr/>
        </p:nvSpPr>
        <p:spPr>
          <a:xfrm>
            <a:off x="5465927" y="3114181"/>
            <a:ext cx="1828800" cy="69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715000" y="2209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>
                <a:solidFill>
                  <a:schemeClr val="bg1"/>
                </a:solidFill>
              </a:rPr>
              <a:t>Formativ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327712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>
                <a:solidFill>
                  <a:schemeClr val="bg1"/>
                </a:solidFill>
              </a:rPr>
              <a:t>Summativ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295331" y="3810526"/>
            <a:ext cx="762000" cy="990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622576" y="3810526"/>
            <a:ext cx="672151" cy="990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419599" y="4876800"/>
            <a:ext cx="1828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Oval 43"/>
          <p:cNvSpPr/>
          <p:nvPr/>
        </p:nvSpPr>
        <p:spPr>
          <a:xfrm>
            <a:off x="6622576" y="4876800"/>
            <a:ext cx="1828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4648200" y="5029200"/>
            <a:ext cx="140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dirty="0" smtClean="0">
                <a:solidFill>
                  <a:schemeClr val="bg1"/>
                </a:solidFill>
              </a:rPr>
              <a:t>Böyük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71815" y="5029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>
                <a:solidFill>
                  <a:schemeClr val="bg1"/>
                </a:solidFill>
              </a:rPr>
              <a:t>Kiçik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" y="4267705"/>
            <a:ext cx="2277036" cy="2437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75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066800"/>
            <a:ext cx="7924800" cy="5410200"/>
          </a:xfrm>
        </p:spPr>
        <p:txBody>
          <a:bodyPr>
            <a:normAutofit/>
          </a:bodyPr>
          <a:lstStyle/>
          <a:p>
            <a:r>
              <a:rPr lang="az-Latn-AZ" sz="4000" dirty="0" smtClean="0">
                <a:solidFill>
                  <a:srgbClr val="FF0000"/>
                </a:solidFill>
              </a:rPr>
              <a:t>Moldaviya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7772400" cy="1470025"/>
          </a:xfrm>
        </p:spPr>
        <p:txBody>
          <a:bodyPr/>
          <a:lstStyle/>
          <a:p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</a:rPr>
              <a:t>Beynəlxalq təcrübə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676400"/>
            <a:ext cx="5715000" cy="472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533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z-Latn-AZ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Moldovada hər bir fənn üzrə mövcud olan kurikulum həm də hər bir məktəb üzrə ayrıca yaradılmışdır.</a:t>
            </a:r>
          </a:p>
          <a:p>
            <a:pPr algn="just"/>
            <a:endParaRPr lang="en-US" altLang="ru-RU" b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z-Latn-AZ" altLang="ru-RU" b="1" smtClean="0">
                <a:latin typeface="Times New Roman" pitchFamily="18" charset="0"/>
                <a:cs typeface="Times New Roman" pitchFamily="18" charset="0"/>
              </a:rPr>
              <a:t>Moldaviyada </a:t>
            </a:r>
            <a:r>
              <a:rPr lang="az-Latn-AZ" altLang="ru-RU" b="1" dirty="0" smtClean="0">
                <a:latin typeface="Times New Roman" pitchFamily="18" charset="0"/>
                <a:cs typeface="Times New Roman" pitchFamily="18" charset="0"/>
              </a:rPr>
              <a:t>Ana dili və Ədəbiyyat üçün aşağıdakı bölmələr səciyyəvidir:</a:t>
            </a:r>
          </a:p>
          <a:p>
            <a:pPr algn="just"/>
            <a:endParaRPr lang="az-Latn-AZ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az-Latn-AZ" altLang="ru-RU" b="1" dirty="0" smtClean="0">
                <a:latin typeface="Times New Roman" pitchFamily="18" charset="0"/>
                <a:cs typeface="Times New Roman" pitchFamily="18" charset="0"/>
              </a:rPr>
              <a:t>Nitq ünsiyyəti</a:t>
            </a:r>
          </a:p>
          <a:p>
            <a:pPr marL="342900" indent="-342900" algn="just">
              <a:buAutoNum type="arabicPeriod"/>
            </a:pPr>
            <a:r>
              <a:rPr lang="az-Latn-AZ" altLang="ru-RU" b="1" dirty="0" smtClean="0">
                <a:latin typeface="Times New Roman" pitchFamily="18" charset="0"/>
                <a:cs typeface="Times New Roman" pitchFamily="18" charset="0"/>
              </a:rPr>
              <a:t>Nitqi fəaliyyətin növləri</a:t>
            </a:r>
          </a:p>
          <a:p>
            <a:pPr marL="342900" indent="-342900" algn="just">
              <a:buAutoNum type="arabicPeriod"/>
            </a:pPr>
            <a:r>
              <a:rPr lang="az-Latn-AZ" altLang="ru-RU" b="1" dirty="0" smtClean="0">
                <a:latin typeface="Times New Roman" pitchFamily="18" charset="0"/>
                <a:cs typeface="Times New Roman" pitchFamily="18" charset="0"/>
              </a:rPr>
              <a:t>Dilçilik elmi</a:t>
            </a:r>
          </a:p>
          <a:p>
            <a:pPr marL="342900" indent="-342900" algn="just">
              <a:buAutoNum type="arabicPeriod"/>
            </a:pPr>
            <a:r>
              <a:rPr lang="az-Latn-AZ" altLang="ru-RU" b="1" dirty="0" smtClean="0">
                <a:latin typeface="Times New Roman" pitchFamily="18" charset="0"/>
                <a:cs typeface="Times New Roman" pitchFamily="18" charset="0"/>
              </a:rPr>
              <a:t>Dilçilik sistemi</a:t>
            </a:r>
          </a:p>
          <a:p>
            <a:pPr marL="342900" indent="-342900" algn="just">
              <a:buAutoNum type="arabicPeriod"/>
            </a:pPr>
            <a:r>
              <a:rPr lang="az-Latn-AZ" altLang="ru-RU" b="1" dirty="0" smtClean="0">
                <a:latin typeface="Times New Roman" pitchFamily="18" charset="0"/>
                <a:cs typeface="Times New Roman" pitchFamily="18" charset="0"/>
              </a:rPr>
              <a:t>Dil və mədəniyyət</a:t>
            </a:r>
          </a:p>
          <a:p>
            <a:pPr marL="342900" indent="-342900" algn="just">
              <a:buAutoNum type="arabicPeriod"/>
            </a:pPr>
            <a:r>
              <a:rPr lang="az-Latn-AZ" altLang="ru-RU" b="1" dirty="0" smtClean="0">
                <a:latin typeface="Times New Roman" pitchFamily="18" charset="0"/>
                <a:cs typeface="Times New Roman" pitchFamily="18" charset="0"/>
              </a:rPr>
              <a:t>Bədii və məişət ünsiyyəti</a:t>
            </a:r>
          </a:p>
          <a:p>
            <a:pPr algn="just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3810000"/>
            <a:ext cx="3810000" cy="2286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953000" y="38100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b="1" dirty="0" smtClean="0">
                <a:solidFill>
                  <a:srgbClr val="C00000"/>
                </a:solidFill>
              </a:rPr>
              <a:t>Azərbaycanda:</a:t>
            </a:r>
          </a:p>
          <a:p>
            <a:pPr algn="ctr"/>
            <a:endParaRPr lang="ru-RU" sz="24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48147357"/>
              </p:ext>
            </p:extLst>
          </p:nvPr>
        </p:nvGraphicFramePr>
        <p:xfrm>
          <a:off x="4419600" y="4377154"/>
          <a:ext cx="43434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09650"/>
            <a:ext cx="2743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92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533400" y="990600"/>
            <a:ext cx="6294930" cy="5139541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z-Latn-AZ" b="1" dirty="0" smtClean="0">
                <a:solidFill>
                  <a:schemeClr val="tx2">
                    <a:lumMod val="75000"/>
                  </a:schemeClr>
                </a:solidFill>
              </a:rPr>
              <a:t>Beynəlxalq təcrübə</a:t>
            </a:r>
            <a:br>
              <a:rPr lang="az-Latn-AZ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az-Latn-AZ" b="1" dirty="0" smtClean="0">
                <a:solidFill>
                  <a:srgbClr val="FF0000"/>
                </a:solidFill>
              </a:rPr>
              <a:t>Almaniya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676400"/>
            <a:ext cx="56853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 dilinin tədrisi 2 istiqamətdə- yazmaq və oxumaq üzrə aparılır. </a:t>
            </a:r>
          </a:p>
          <a:p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ərbəst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yazmaq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qabiliyyətini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inkişaf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etdirmək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üçün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ətrafında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hekayə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uydurmaq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başlanmış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hekayəni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bitirmək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tapşırıqları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alırlar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z-Latn-A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Sərbəst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danışmaq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özünü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ifadə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etmək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keyfiyyətlərin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inkişafı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üçün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şagirdlər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3-cü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sinifdən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başlaya</a:t>
            </a:r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verilmiş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mövzularda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plakatlar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hazırlayır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sinifin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qarşısında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prezentasiya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edirlər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Şeir seçimi sərbəstdir.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öncə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şagird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niyə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məhz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şeiri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seçdiyini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əsaslandırmalı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müəllif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haqqında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məlumat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verməli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demək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texnikasını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nümayiş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etdirməlidir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Özünə inam qiymətləndirilir.</a:t>
            </a:r>
          </a:p>
          <a:p>
            <a:endParaRPr lang="az-Latn-A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64" y="5334000"/>
            <a:ext cx="2482766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1051">
            <a:off x="7010400" y="3870415"/>
            <a:ext cx="1829281" cy="138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364433"/>
            <a:ext cx="1697074" cy="12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24" l="0" r="991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651" y="0"/>
            <a:ext cx="2209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08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 fontScale="90000"/>
          </a:bodyPr>
          <a:lstStyle/>
          <a:p>
            <a:pPr algn="r"/>
            <a:r>
              <a:rPr lang="az-Latn-AZ" sz="5300" dirty="0" smtClean="0"/>
              <a:t>             </a:t>
            </a:r>
            <a:br>
              <a:rPr lang="az-Latn-AZ" sz="5300" dirty="0" smtClean="0"/>
            </a:br>
            <a:r>
              <a:rPr lang="az-Latn-AZ" sz="5300" dirty="0" smtClean="0"/>
              <a:t>TƏHSİL MİLLƏTİN GƏLƏCƏYİDİR!</a:t>
            </a:r>
            <a:br>
              <a:rPr lang="az-Latn-AZ" sz="5300" dirty="0" smtClean="0"/>
            </a:br>
            <a:r>
              <a:rPr lang="az-Latn-AZ" dirty="0" smtClean="0"/>
              <a:t>H.Əliyev</a:t>
            </a:r>
            <a:endParaRPr lang="ru-RU" dirty="0"/>
          </a:p>
        </p:txBody>
      </p:sp>
      <p:sp>
        <p:nvSpPr>
          <p:cNvPr id="4" name="Прямоугольник 4"/>
          <p:cNvSpPr>
            <a:spLocks noGrp="1"/>
          </p:cNvSpPr>
          <p:nvPr>
            <p:ph idx="1"/>
          </p:nvPr>
        </p:nvSpPr>
        <p:spPr>
          <a:xfrm>
            <a:off x="990600" y="3581400"/>
            <a:ext cx="7086600" cy="2362200"/>
          </a:xfrm>
          <a:prstGeom prst="rect">
            <a:avLst/>
          </a:prstGeom>
        </p:spPr>
        <p:txBody>
          <a:bodyPr>
            <a:prstTxWarp prst="textChevronInverted">
              <a:avLst/>
            </a:prstTxWarp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Diqq</a:t>
            </a:r>
            <a:r>
              <a:rPr lang="az-Latn-AZ" sz="6000" b="1" dirty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ətinizə görə minnətdaram!</a:t>
            </a:r>
            <a:endParaRPr lang="ru-RU" sz="6000" b="1" dirty="0">
              <a:ln w="1905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09" y="685800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570" y="5314950"/>
            <a:ext cx="2023285" cy="15430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74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81000" y="1752600"/>
            <a:ext cx="3657600" cy="43434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Vertical Scroll 4"/>
          <p:cNvSpPr/>
          <p:nvPr/>
        </p:nvSpPr>
        <p:spPr>
          <a:xfrm>
            <a:off x="4572000" y="1752600"/>
            <a:ext cx="3581400" cy="43434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4"/>
          <p:cNvSpPr>
            <a:spLocks noGrp="1"/>
          </p:cNvSpPr>
          <p:nvPr>
            <p:ph type="title"/>
          </p:nvPr>
        </p:nvSpPr>
        <p:spPr>
          <a:xfrm>
            <a:off x="457200" y="583049"/>
            <a:ext cx="3810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Təhsilim və pedaqoji fəaliyyətim: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209800"/>
            <a:ext cx="2362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 təhsil</a:t>
            </a:r>
            <a:r>
              <a:rPr lang="az-Latn-AZ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az-Latn-A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1993-2004 cü il Xırdalan şəhəri, 2 saylı orta məktəb</a:t>
            </a:r>
          </a:p>
          <a:p>
            <a:r>
              <a:rPr lang="az-Latn-AZ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Bakalavr: </a:t>
            </a:r>
            <a:r>
              <a:rPr lang="az-Latn-A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2004-2008 ci il Bakı Slavyan Universiteti (Filologiya)</a:t>
            </a:r>
          </a:p>
          <a:p>
            <a:r>
              <a:rPr lang="az-Latn-AZ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Magistratura: </a:t>
            </a:r>
            <a:r>
              <a:rPr lang="az-Latn-A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2009-2013 Azərbaycan Dövlət Pedaqoji Universiteti</a:t>
            </a:r>
          </a:p>
          <a:p>
            <a:r>
              <a:rPr lang="az-Latn-AZ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yeri</a:t>
            </a:r>
            <a:r>
              <a:rPr lang="az-Latn-A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2010-cü ildən etibarən Zaqatala rayonu Qımır kənd tam orta məktəbində Azərbaycan dili və ədəbiyyat müəllimi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4"/>
          <p:cNvSpPr txBox="1">
            <a:spLocks/>
          </p:cNvSpPr>
          <p:nvPr/>
        </p:nvSpPr>
        <p:spPr>
          <a:xfrm>
            <a:off x="4800600" y="583049"/>
            <a:ext cx="3352800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az-Latn-AZ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İştirak etdiyim təlimlər: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362200"/>
            <a:ext cx="2438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Təhsil Texnologiyaları Mərkəzi- </a:t>
            </a:r>
            <a:r>
              <a:rPr lang="az-Latn-A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Fənn kurikulumu</a:t>
            </a:r>
          </a:p>
          <a:p>
            <a:r>
              <a:rPr lang="az-Latn-AZ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Unicef-</a:t>
            </a:r>
            <a:r>
              <a:rPr lang="az-Latn-A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Fənn kurikulumu</a:t>
            </a:r>
          </a:p>
          <a:p>
            <a:r>
              <a:rPr lang="az-Latn-AZ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Qafqaz Universiteti- </a:t>
            </a:r>
            <a:r>
              <a:rPr lang="az-Latn-A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Fənn kurikulumu</a:t>
            </a:r>
          </a:p>
          <a:p>
            <a:r>
              <a:rPr lang="az-Latn-AZ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Mədəd Azərbaycan- </a:t>
            </a:r>
            <a:r>
              <a:rPr lang="az-Latn-A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 tədris resursları</a:t>
            </a:r>
          </a:p>
          <a:p>
            <a:r>
              <a:rPr lang="az-Latn-AZ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Mədəd Azərbaycan</a:t>
            </a:r>
            <a:r>
              <a:rPr lang="az-Latn-A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-İntel gələcək üçün təhsil</a:t>
            </a:r>
          </a:p>
          <a:p>
            <a:r>
              <a:rPr lang="az-Latn-AZ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Mədəd Azərbaycan- </a:t>
            </a:r>
            <a:r>
              <a:rPr lang="az-Latn-A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Həmkəra dəstək</a:t>
            </a:r>
          </a:p>
          <a:p>
            <a:r>
              <a:rPr lang="az-Latn-AZ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Təhsil şurası- </a:t>
            </a:r>
            <a:r>
              <a:rPr lang="az-Latn-A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 tədris resursları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az-Latn-AZ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Web 2 </a:t>
            </a:r>
            <a:endParaRPr lang="az-Latn-A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z-Latn-A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z-Latn-A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9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Latn-AZ" dirty="0" smtClean="0"/>
              <a:t>Azərbaycan dili fənni üzrə təlim nəticələri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14800"/>
          </a:xfrm>
          <a:solidFill>
            <a:schemeClr val="accent1">
              <a:lumMod val="20000"/>
              <a:lumOff val="80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Ümumi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təhsil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səviyyəsi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(V-IX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siniflər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üzrə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şagird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dinlədiyi mətnlərə münasibət bildirməklə mövqeyini əsaslandırır;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mətni düzgün və ifadəli oxuyur, məzmun və strukturuna görə təhlil edir;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 vahidlərindən istifadə etməklə müxtəlif tipli (nəqli, təsviri,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mühakimə) və formalı (inşa, esse, hekayə) mətnlər qurur, onları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təkmilləşdirir;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müxtəlif məzmunlu məlumatlar əsasında təqdimatlar edir;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şifahi və yazılı nitqində zəruri dil qaydalarını mənimsədiyini nümayiş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etdirir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8382000" y="6096000"/>
            <a:ext cx="457200" cy="457200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41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Latn-AZ" dirty="0" smtClean="0"/>
              <a:t>Ədəbiyyat fənni üzrə təlim nəticələri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az-Latn-A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Ümumi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təhsil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səviyyəsi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(V-IX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siniflər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üzrə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şagird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bədii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nümunələri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onların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məzmunundan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irəli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gələn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çalarlarına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uyğun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ifadəli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oxuyur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mətni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bədii-emosional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cəhətdən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qüvvətləndirən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sözlərin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mahiyyətini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yazılı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nitqində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məzmuna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uyğun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üslub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müəyyənləşdirir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orfoqrafiya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orfoepiya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qaydalarına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əməl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ehtiyatından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səmərəli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istifadə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fikirlərini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ardıcıl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məntiqi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ifadə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ümumiləşdirmələr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aparır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bədii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nümunələrlə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bağlı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fikirlərini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aydın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ardıcıl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məqsədyönlü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yığcam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gəldikcə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bədii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təsvir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vasitələrindən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istifadə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etməklə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şərh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müxtəlif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janrlarda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yazılmış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mətnlər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üzərində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sərbəst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işləyir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onlarda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ifadə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olunmuş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əsas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ideyanı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şərh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mətni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məzmununa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uyğun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hissələrə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ayırır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müvafiq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tərtib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9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şifahi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yazılı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ədəbiyyatın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oxşar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fərqli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cəhətlərini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xarakterik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xüsusiyyətlərini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konkret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nümunələrlə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fikirlərini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müqayisələr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aparmaqla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əsaslandırır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bədii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nümunələri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məzmun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istiqamətinə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sənətkarlıq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cəhətlərinə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obrazların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səciyyəsinə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təhlil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şəxsi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münasibətini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mülahizələrini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bildirir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bədii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nümunələrin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müzakirəsi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zamanı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tolerantlıq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obyektivlik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ədalətlilik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əsaslandırma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ümumi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rəyə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gələ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bilmək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bacarıqları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nümayiş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etdirir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8305800" y="6248400"/>
            <a:ext cx="381000" cy="381000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Məzmun xətləri üzrə təlim nəticələri</a:t>
            </a:r>
            <a:b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Ümumi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təhsil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səviyyəsi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Dinləyib-anlama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danışma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danışanın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fikrinə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münasibət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bildirir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vahidlərindən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məqsədyönlü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istifadə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etməklə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müxtəlif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tipli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mətnlər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qurur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fikrini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inandırıcı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etmək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üçün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hadisələrdən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istifadə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nitqini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uyğun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səs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intonasiya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ritm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jest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mimikalarla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tənzimləyir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Oxu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tanış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olmayan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ifadələrin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kontekstə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uyğun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mənasını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şərh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verilmiş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mətni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düzgün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ifadəli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oxuyur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mətnin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hissələrini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əsas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hissə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nəticə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az-Latn-A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abzasları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cümlələri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bağlama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vasitələrini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müəyyən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oxuduğu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mətni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məzmununa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təhlil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1524000"/>
            <a:ext cx="4495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Yazı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mənbələrdən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istifadə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etməklə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irəli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sürülmüş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problemlə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bağlı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müxtəlif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tipli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nəqli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təsviri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mühakimə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inşa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hekayə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rabitəli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mətnlər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qurur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əlyazma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qaralama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üzərində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işləməklə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təkmilləşdirir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əməli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yazılar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ərizə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tərcümeyi-hal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məktub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teleqram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izahat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arayış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protokol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hesabat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yazır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qaydaları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zəruri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fonetik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leksik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qrammatik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anlayışları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bir-birindən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fərqləndirir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mülahizələrini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əsaslandırır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təqdim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sözləri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leksik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qrammatik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mənalarına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müxtəlif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sintaktik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vəzifələrdə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işlədir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cümlələrdə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durğu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işarəsi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qaydalarından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istifadə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müxtəlif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vahidlərinin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yazılış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qaydalarına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əməl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8458200" y="6324600"/>
            <a:ext cx="381000" cy="381000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6721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Məzmun xətləri üzrə təlim nəticələri</a:t>
            </a:r>
            <a:b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Ümumi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təhsil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səviyyəsi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az-Latn-AZ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Ədəbiyyat və həyat həqiqətləri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bədii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nümunələri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ideya-məzmununa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uyğun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ifadəli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oxuyur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müxtəlif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janrlarda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yazılmış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mətnləri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uyğun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hissələrə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ayırır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müvafiq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tərtib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şifahi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yazılı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ədəbiyyatın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oxşar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fərqli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cəhətlərini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xarakterik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xüsusiyyətlərini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konkret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nümunələr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əsasında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bədii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nümunələri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məzmun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ideya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istiqamətinə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obrazların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səciyyəsinə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sənətkarlıq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xüsusiyyətlərinə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təhlil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1524000"/>
            <a:ext cx="4495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az-Latn-AZ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Şifahi nitq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nitqində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düzgün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tələffüz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qaydalarına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əməl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ehtiyatından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səmərəli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istifadə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bədii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nümunələrlə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bağlı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fikirlərini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aydın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ardıcıl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məqsədyönlü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yığcam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bədii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təsvir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ifadə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vasitələrindən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istifadə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etməklə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şərh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bədii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nümunələrin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kollektiv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müzakirəsi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zamanı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fikirlərə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tolerant,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obyektiv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ədalətli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münasibət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bildirir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ümumi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rəyə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gəlməyi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bacarır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az-Latn-A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z-Latn-A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az-Latn-AZ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Yazılı nitq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yazılı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nitqində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məzmuna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uyğun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üslub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müəyyənləşdirir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orfoqrafiya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qaydalarına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əməl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topladığı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materialları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ümumiləşdirir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fikirlərini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ardıcıl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məntiqi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ifadə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etməklə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müxtəlif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yazılar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inşa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hekayə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yazır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8305800" y="6140648"/>
            <a:ext cx="457200" cy="488752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4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/>
              <a:t>Standart: 1.1.1  Danışanın məlumatlarına əsasən onun məqsədini ( məqsədlərini) şərh edir.</a:t>
            </a:r>
          </a:p>
          <a:p>
            <a:r>
              <a:rPr lang="az-Latn-AZ" dirty="0" smtClean="0"/>
              <a:t>Standartın reallaşdırılması üçün istifadə olunan üsul: </a:t>
            </a:r>
            <a:r>
              <a:rPr lang="az-Latn-AZ" b="1" dirty="0" smtClean="0"/>
              <a:t>PROQNOZLAŞDIRMA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51883"/>
              </p:ext>
            </p:extLst>
          </p:nvPr>
        </p:nvGraphicFramePr>
        <p:xfrm>
          <a:off x="1524000" y="1397000"/>
          <a:ext cx="609600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dirty="0" smtClean="0"/>
                        <a:t>Sizin fikrinizcə, nə baş verəcək?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dirty="0" smtClean="0"/>
                        <a:t>Nə üçün belə düşünürsünüz?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dirty="0" smtClean="0"/>
                        <a:t>Əslində, nə baş verdi?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z-Latn-AZ" dirty="0" smtClean="0"/>
                        <a:t>Başlığı oxuyandan</a:t>
                      </a:r>
                      <a:r>
                        <a:rPr lang="az-Latn-AZ" baseline="0" dirty="0" smtClean="0"/>
                        <a:t> sonra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z-Latn-AZ" dirty="0" smtClean="0"/>
                        <a:t>1-ci</a:t>
                      </a:r>
                      <a:r>
                        <a:rPr lang="az-Latn-AZ" baseline="0" dirty="0" smtClean="0"/>
                        <a:t> hissə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z-Latn-AZ" dirty="0" smtClean="0"/>
                        <a:t>2-ci hissə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z-Latn-AZ" dirty="0" smtClean="0"/>
                        <a:t>Bütün hekayə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Up Arrow 1">
            <a:hlinkClick r:id="rId2" action="ppaction://hlinksldjump"/>
          </p:cNvPr>
          <p:cNvSpPr/>
          <p:nvPr/>
        </p:nvSpPr>
        <p:spPr>
          <a:xfrm>
            <a:off x="8077200" y="5715000"/>
            <a:ext cx="4572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AUKSİON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</a:t>
            </a:r>
            <a:r>
              <a:rPr lang="en-US" dirty="0"/>
              <a:t>: </a:t>
            </a:r>
            <a:r>
              <a:rPr lang="en-US" dirty="0" err="1"/>
              <a:t>Adlardan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 </a:t>
            </a:r>
            <a:r>
              <a:rPr lang="en-US" dirty="0" err="1"/>
              <a:t>düzəldən</a:t>
            </a:r>
            <a:r>
              <a:rPr lang="en-US" dirty="0"/>
              <a:t> </a:t>
            </a:r>
            <a:r>
              <a:rPr lang="en-US" dirty="0" err="1"/>
              <a:t>şəkilçiləri</a:t>
            </a:r>
            <a:r>
              <a:rPr lang="en-US" dirty="0"/>
              <a:t> </a:t>
            </a:r>
            <a:r>
              <a:rPr lang="en-US" dirty="0" err="1"/>
              <a:t>deyin</a:t>
            </a:r>
            <a:r>
              <a:rPr lang="en-US" dirty="0"/>
              <a:t>. </a:t>
            </a:r>
          </a:p>
          <a:p>
            <a:r>
              <a:rPr lang="en-US" dirty="0"/>
              <a:t>Ş: </a:t>
            </a:r>
          </a:p>
          <a:p>
            <a:r>
              <a:rPr lang="en-US" dirty="0"/>
              <a:t>- la2 </a:t>
            </a:r>
          </a:p>
          <a:p>
            <a:r>
              <a:rPr lang="en-US" dirty="0"/>
              <a:t>- laş2 </a:t>
            </a:r>
          </a:p>
          <a:p>
            <a:r>
              <a:rPr lang="en-US" dirty="0"/>
              <a:t>- lan2 </a:t>
            </a:r>
          </a:p>
          <a:p>
            <a:r>
              <a:rPr lang="en-US" dirty="0"/>
              <a:t>- </a:t>
            </a:r>
            <a:r>
              <a:rPr lang="en-US" dirty="0" err="1"/>
              <a:t>ar</a:t>
            </a:r>
            <a:endParaRPr lang="en-US" dirty="0"/>
          </a:p>
          <a:p>
            <a:r>
              <a:rPr lang="en-US" dirty="0"/>
              <a:t>2 </a:t>
            </a:r>
          </a:p>
          <a:p>
            <a:r>
              <a:rPr lang="en-US" dirty="0"/>
              <a:t>M: “-</a:t>
            </a:r>
            <a:r>
              <a:rPr lang="en-US" dirty="0" err="1"/>
              <a:t>ar</a:t>
            </a:r>
            <a:endParaRPr lang="en-US" dirty="0"/>
          </a:p>
          <a:p>
            <a:r>
              <a:rPr lang="en-US" dirty="0" smtClean="0"/>
              <a:t>” </a:t>
            </a:r>
            <a:r>
              <a:rPr lang="en-US" dirty="0" err="1"/>
              <a:t>bir</a:t>
            </a:r>
            <a:r>
              <a:rPr lang="en-US" dirty="0"/>
              <a:t>..., “-</a:t>
            </a:r>
            <a:r>
              <a:rPr lang="en-US" dirty="0" err="1"/>
              <a:t>ar</a:t>
            </a:r>
            <a:endParaRPr lang="en-US" dirty="0"/>
          </a:p>
          <a:p>
            <a:r>
              <a:rPr lang="en-US" dirty="0" smtClean="0"/>
              <a:t>” </a:t>
            </a:r>
            <a:r>
              <a:rPr lang="en-US" dirty="0" err="1"/>
              <a:t>iki</a:t>
            </a:r>
            <a:r>
              <a:rPr lang="en-US" dirty="0"/>
              <a:t> </a:t>
            </a:r>
          </a:p>
          <a:p>
            <a:r>
              <a:rPr lang="en-US" dirty="0"/>
              <a:t>Ş: </a:t>
            </a:r>
          </a:p>
          <a:p>
            <a:r>
              <a:rPr lang="en-US" dirty="0"/>
              <a:t>- </a:t>
            </a:r>
            <a:r>
              <a:rPr lang="en-US" dirty="0" smtClean="0"/>
              <a:t>al2</a:t>
            </a:r>
            <a:endParaRPr lang="en-US" dirty="0"/>
          </a:p>
          <a:p>
            <a:endParaRPr lang="ru-RU" dirty="0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8077200" y="5486400"/>
            <a:ext cx="4572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406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710194"/>
              </p:ext>
            </p:extLst>
          </p:nvPr>
        </p:nvGraphicFramePr>
        <p:xfrm>
          <a:off x="457200" y="304800"/>
          <a:ext cx="8458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286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b="1" i="1" dirty="0" smtClean="0">
                <a:solidFill>
                  <a:srgbClr val="FF0000"/>
                </a:solidFill>
              </a:rPr>
              <a:t>TƏHSİLİN İNKİŞAFI- XALQIN İNKİŞAFIDIR.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711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8464362"/>
              </p:ext>
            </p:extLst>
          </p:nvPr>
        </p:nvGraphicFramePr>
        <p:xfrm>
          <a:off x="3657600" y="486757"/>
          <a:ext cx="2971800" cy="6676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030"/>
            <a:ext cx="3581400" cy="4598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Diagram group"/>
          <p:cNvGrpSpPr/>
          <p:nvPr/>
        </p:nvGrpSpPr>
        <p:grpSpPr>
          <a:xfrm>
            <a:off x="6263185" y="850641"/>
            <a:ext cx="2743200" cy="6085799"/>
            <a:chOff x="0" y="244854"/>
            <a:chExt cx="2743200" cy="6085799"/>
          </a:xfrm>
          <a:scene3d>
            <a:camera prst="isometricOffAxis1Right" zoom="95000"/>
            <a:lightRig rig="balanced" dir="t">
              <a:rot lat="0" lon="0" rev="8700000"/>
            </a:lightRig>
          </a:scene3d>
        </p:grpSpPr>
        <p:grpSp>
          <p:nvGrpSpPr>
            <p:cNvPr id="11" name="Group 10"/>
            <p:cNvGrpSpPr/>
            <p:nvPr/>
          </p:nvGrpSpPr>
          <p:grpSpPr>
            <a:xfrm>
              <a:off x="0" y="244854"/>
              <a:ext cx="2743200" cy="6085799"/>
              <a:chOff x="0" y="244854"/>
              <a:chExt cx="2743200" cy="608579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44854"/>
                <a:ext cx="2743200" cy="6085799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3" name="Rectangle 12"/>
              <p:cNvSpPr/>
              <p:nvPr/>
            </p:nvSpPr>
            <p:spPr>
              <a:xfrm>
                <a:off x="0" y="244854"/>
                <a:ext cx="2743200" cy="6085799"/>
              </a:xfrm>
              <a:prstGeom prst="rect">
                <a:avLst/>
              </a:prstGeom>
              <a:sp3d z="-6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2903" tIns="479044" rIns="212903" bIns="128016" numCol="1" spcCol="1270" anchor="t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800" kern="1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ümumi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təhsilin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səviyyələri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üzrə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təlim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nəticələri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və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məzmun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standartları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en-US" sz="1800" kern="1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ümumi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təhsilin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hər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bir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səviyyəsində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tədris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olunan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fənlər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en-US" sz="1800" kern="1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ümumi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təhsilin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səviyyələri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üzrə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həftəlik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dərs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və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dərsdənkənar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məşğələ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saatlarının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miqdarı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en-US" sz="1800" kern="1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ümumi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təhsil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sistemində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pedaqoji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prosesin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təşkili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prinsipləri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; </a:t>
                </a:r>
                <a:endParaRPr lang="en-US" sz="1800" kern="1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təlim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nailiyyətlərinin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nəticələrinin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qiymətləndirilməsi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və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kern="1200" dirty="0" err="1" smtClean="0">
                    <a:latin typeface="Times New Roman" pitchFamily="18" charset="0"/>
                    <a:cs typeface="Times New Roman" pitchFamily="18" charset="0"/>
                  </a:rPr>
                  <a:t>monitorinqi</a:t>
                </a:r>
                <a:r>
                  <a:rPr lang="en-US" sz="1800" kern="1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1800" kern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6400800" y="732609"/>
            <a:ext cx="2514600" cy="909994"/>
          </a:xfrm>
          <a:prstGeom prst="rect">
            <a:avLst/>
          </a:prstGeom>
          <a:scene3d>
            <a:camera prst="perspectiveContrasting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0869673">
            <a:off x="6819900" y="94035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/>
              <a:t>Təhsil proqramı (Kurikulum)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25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0471" y="420707"/>
            <a:ext cx="23622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2871" y="66904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 smtClean="0">
                <a:solidFill>
                  <a:srgbClr val="FF0000"/>
                </a:solidFill>
              </a:rPr>
              <a:t>Azərbaycan dili fənninin məzmunu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00468" y="512681"/>
            <a:ext cx="13716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79141" y="714182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400" b="1" dirty="0" smtClean="0">
                <a:solidFill>
                  <a:srgbClr val="FF0000"/>
                </a:solidFill>
                <a:hlinkClick r:id="rId3" action="ppaction://hlinksldjump"/>
              </a:rPr>
              <a:t>Təlim nəticələri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972068" y="790383"/>
            <a:ext cx="515771" cy="49393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ounded Rectangle 10"/>
          <p:cNvSpPr/>
          <p:nvPr/>
        </p:nvSpPr>
        <p:spPr>
          <a:xfrm>
            <a:off x="4499212" y="550781"/>
            <a:ext cx="20574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24400" y="4662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400" b="1" dirty="0" smtClean="0">
                <a:solidFill>
                  <a:srgbClr val="FF0000"/>
                </a:solidFill>
              </a:rPr>
              <a:t>Məzmun xətləri: </a:t>
            </a:r>
            <a:r>
              <a:rPr lang="az-Latn-AZ" sz="1400" dirty="0" smtClean="0"/>
              <a:t>Dinləyib-anlama və danışma, Oxu, Yazı, Dil qaydaları</a:t>
            </a:r>
            <a:endParaRPr lang="ru-RU" sz="1400" dirty="0"/>
          </a:p>
        </p:txBody>
      </p:sp>
      <p:sp>
        <p:nvSpPr>
          <p:cNvPr id="13" name="Right Arrow 12"/>
          <p:cNvSpPr/>
          <p:nvPr/>
        </p:nvSpPr>
        <p:spPr>
          <a:xfrm>
            <a:off x="6553200" y="779978"/>
            <a:ext cx="457200" cy="49393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ounded Rectangle 13"/>
          <p:cNvSpPr/>
          <p:nvPr/>
        </p:nvSpPr>
        <p:spPr>
          <a:xfrm>
            <a:off x="7010400" y="531644"/>
            <a:ext cx="16764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239000" y="609600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400" b="1" dirty="0" smtClean="0">
                <a:solidFill>
                  <a:srgbClr val="FF0000"/>
                </a:solidFill>
                <a:hlinkClick r:id="rId4" action="ppaction://hlinksldjump"/>
              </a:rPr>
              <a:t>Məzmun xətləri üzrə təlim nəticələri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7543800" y="1563707"/>
            <a:ext cx="533400" cy="53515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ounded Rectangle 16"/>
          <p:cNvSpPr/>
          <p:nvPr/>
        </p:nvSpPr>
        <p:spPr>
          <a:xfrm>
            <a:off x="6781800" y="2098863"/>
            <a:ext cx="2209800" cy="15804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Fəaliyyət xətləri:</a:t>
            </a:r>
          </a:p>
          <a:p>
            <a:pPr algn="ctr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həlli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Mühakiməyürütmə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əsaslandırma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Ünsiyyət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Tədqiqetmə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Tətbiqetmə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694494" y="3679329"/>
            <a:ext cx="457200" cy="4572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ounded Rectangle 18"/>
          <p:cNvSpPr/>
          <p:nvPr/>
        </p:nvSpPr>
        <p:spPr>
          <a:xfrm>
            <a:off x="6781800" y="4112645"/>
            <a:ext cx="2133600" cy="1066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Məzmun standartları</a:t>
            </a:r>
          </a:p>
          <a:p>
            <a:pPr algn="ctr"/>
            <a:r>
              <a:rPr lang="az-Latn-A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Standart, Alt standart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696200" y="5181600"/>
            <a:ext cx="457200" cy="4572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ounded Rectangle 20"/>
          <p:cNvSpPr/>
          <p:nvPr/>
        </p:nvSpPr>
        <p:spPr>
          <a:xfrm>
            <a:off x="6743700" y="5659272"/>
            <a:ext cx="21336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İnteqrasiya </a:t>
            </a:r>
          </a:p>
          <a:p>
            <a:pPr algn="ctr"/>
            <a:r>
              <a:rPr lang="az-Latn-A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Şaquli və üfüqi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230271" y="790383"/>
            <a:ext cx="348870" cy="48352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Home\Desktop\Mecidova Leyla- teqdim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7" y="1893057"/>
            <a:ext cx="6416724" cy="4812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2253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06221" y="614065"/>
            <a:ext cx="3657600" cy="2819400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az-Latn-A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Azərbaycan dilinin- düşünmə, öyrənmə və danışma vasitəsinin olmasının dərk edilməsi</a:t>
            </a:r>
          </a:p>
          <a:p>
            <a:pPr algn="just"/>
            <a:r>
              <a:rPr lang="az-Latn-A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Nitq və dil bacarıqlarına yiyələnməklə ümumi nitq inkişafının təmin olunması</a:t>
            </a:r>
          </a:p>
          <a:p>
            <a:pPr algn="just"/>
            <a:r>
              <a:rPr lang="az-Latn-A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Davamlı təhsil prosesində praktik fəaliyyətdə istifadə üçün potensial bilik və bacarıqların mənimsənilməsi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221" y="1524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Azərbaycan dili fənni üzrə təlimin təşkilinə verilən əsas tələblər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z-Latn-AZ" b="1" dirty="0">
              <a:solidFill>
                <a:srgbClr val="FF0000"/>
              </a:solidFill>
            </a:endParaRPr>
          </a:p>
          <a:p>
            <a:endParaRPr lang="az-Latn-AZ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5025787" y="860357"/>
            <a:ext cx="3141260" cy="2267635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38047" y="214026"/>
            <a:ext cx="3716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Azərbaycan dili fənnində istifadə olunan iş formaları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9746" y="1048196"/>
            <a:ext cx="180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az-Latn-A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0291" y="1438989"/>
            <a:ext cx="1543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 formaları:</a:t>
            </a:r>
          </a:p>
          <a:p>
            <a:r>
              <a:rPr lang="az-Latn-A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Fərdi iş</a:t>
            </a:r>
          </a:p>
          <a:p>
            <a:r>
              <a:rPr lang="az-Latn-A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Cütlərlə iş</a:t>
            </a:r>
          </a:p>
          <a:p>
            <a:r>
              <a:rPr lang="az-Latn-A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Kiçik qrupda iş</a:t>
            </a:r>
          </a:p>
          <a:p>
            <a:r>
              <a:rPr lang="az-Latn-A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Böyük qrupda iş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3762065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Məzmun standartlarının şərhi (nümunə)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87952"/>
              </p:ext>
            </p:extLst>
          </p:nvPr>
        </p:nvGraphicFramePr>
        <p:xfrm>
          <a:off x="645710" y="4343400"/>
          <a:ext cx="7656393" cy="1905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52131"/>
                <a:gridCol w="2552131"/>
                <a:gridCol w="2552131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az-Latn-AZ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Standart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Şərh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Açar sözlər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1.1.2. </a:t>
                      </a:r>
                      <a:r>
                        <a:rPr 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Dinlədiyi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məlumatı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yığcam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şəkildə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ümumiləşdirir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Dinlədiyi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məlumatlardan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fakt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və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nümunələrə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aid </a:t>
                      </a:r>
                      <a:r>
                        <a:rPr 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qeydlərin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götürülməsi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mətnin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məzmununun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yığcam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şəkildə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ümumləşdirilməsi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Dinlənilən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məlumat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yığcamlıq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ümumiləşdirmə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5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91654" y="1934570"/>
            <a:ext cx="1524000" cy="1371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Dinləyib-anlama və danışma </a:t>
            </a:r>
            <a:endParaRPr lang="ru-RU" dirty="0"/>
          </a:p>
        </p:txBody>
      </p:sp>
      <p:sp>
        <p:nvSpPr>
          <p:cNvPr id="12" name="Line Callout 1 11"/>
          <p:cNvSpPr/>
          <p:nvPr/>
        </p:nvSpPr>
        <p:spPr>
          <a:xfrm>
            <a:off x="1498979" y="1324970"/>
            <a:ext cx="990600" cy="609600"/>
          </a:xfrm>
          <a:prstGeom prst="borderCallout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Debat</a:t>
            </a:r>
            <a:endParaRPr lang="ru-RU" dirty="0"/>
          </a:p>
        </p:txBody>
      </p:sp>
      <p:sp>
        <p:nvSpPr>
          <p:cNvPr id="13" name="Line Callout 1 12"/>
          <p:cNvSpPr/>
          <p:nvPr/>
        </p:nvSpPr>
        <p:spPr>
          <a:xfrm>
            <a:off x="2914365" y="2216055"/>
            <a:ext cx="1143000" cy="228600"/>
          </a:xfrm>
          <a:prstGeom prst="borderCallout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Konfrans</a:t>
            </a:r>
            <a:endParaRPr lang="ru-RU" dirty="0"/>
          </a:p>
        </p:txBody>
      </p:sp>
      <p:sp>
        <p:nvSpPr>
          <p:cNvPr id="14" name="Line Callout 1 13"/>
          <p:cNvSpPr/>
          <p:nvPr/>
        </p:nvSpPr>
        <p:spPr>
          <a:xfrm>
            <a:off x="2619233" y="2852382"/>
            <a:ext cx="1257300" cy="381000"/>
          </a:xfrm>
          <a:prstGeom prst="borderCallout1">
            <a:avLst>
              <a:gd name="adj1" fmla="val 18750"/>
              <a:gd name="adj2" fmla="val -8333"/>
              <a:gd name="adj3" fmla="val 8619"/>
              <a:gd name="adj4" fmla="val -350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Akvarium</a:t>
            </a:r>
            <a:endParaRPr lang="ru-RU" dirty="0"/>
          </a:p>
        </p:txBody>
      </p:sp>
      <p:sp>
        <p:nvSpPr>
          <p:cNvPr id="15" name="Oval 14"/>
          <p:cNvSpPr/>
          <p:nvPr/>
        </p:nvSpPr>
        <p:spPr>
          <a:xfrm>
            <a:off x="5181600" y="1485900"/>
            <a:ext cx="1524000" cy="1371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Oxu</a:t>
            </a:r>
            <a:endParaRPr lang="ru-RU" dirty="0"/>
          </a:p>
        </p:txBody>
      </p:sp>
      <p:sp>
        <p:nvSpPr>
          <p:cNvPr id="16" name="Line Callout 1 15"/>
          <p:cNvSpPr/>
          <p:nvPr/>
        </p:nvSpPr>
        <p:spPr>
          <a:xfrm>
            <a:off x="6494060" y="1114567"/>
            <a:ext cx="914400" cy="442984"/>
          </a:xfrm>
          <a:prstGeom prst="borderCallout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Ziqzaq</a:t>
            </a:r>
            <a:endParaRPr lang="ru-RU" dirty="0"/>
          </a:p>
        </p:txBody>
      </p:sp>
      <p:sp>
        <p:nvSpPr>
          <p:cNvPr id="17" name="Line Callout 1 16"/>
          <p:cNvSpPr/>
          <p:nvPr/>
        </p:nvSpPr>
        <p:spPr>
          <a:xfrm>
            <a:off x="6989360" y="1866900"/>
            <a:ext cx="1164040" cy="463455"/>
          </a:xfrm>
          <a:prstGeom prst="borderCallout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>
                <a:hlinkClick r:id="rId3" action="ppaction://hlinksldjump"/>
              </a:rPr>
              <a:t>Proqnozlaşdrıma</a:t>
            </a:r>
            <a:endParaRPr lang="ru-RU" dirty="0"/>
          </a:p>
        </p:txBody>
      </p:sp>
      <p:sp>
        <p:nvSpPr>
          <p:cNvPr id="18" name="Line Callout 1 17"/>
          <p:cNvSpPr/>
          <p:nvPr/>
        </p:nvSpPr>
        <p:spPr>
          <a:xfrm>
            <a:off x="6324600" y="2667000"/>
            <a:ext cx="1371600" cy="457200"/>
          </a:xfrm>
          <a:prstGeom prst="borderCallout1">
            <a:avLst>
              <a:gd name="adj1" fmla="val 18750"/>
              <a:gd name="adj2" fmla="val -8333"/>
              <a:gd name="adj3" fmla="val 22948"/>
              <a:gd name="adj4" fmla="val -282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Söz mücrüsü</a:t>
            </a:r>
            <a:endParaRPr lang="ru-RU" dirty="0"/>
          </a:p>
        </p:txBody>
      </p:sp>
      <p:sp>
        <p:nvSpPr>
          <p:cNvPr id="19" name="Line Callout 1 18"/>
          <p:cNvSpPr/>
          <p:nvPr/>
        </p:nvSpPr>
        <p:spPr>
          <a:xfrm>
            <a:off x="4800600" y="2884227"/>
            <a:ext cx="914400" cy="457200"/>
          </a:xfrm>
          <a:prstGeom prst="borderCallout1">
            <a:avLst>
              <a:gd name="adj1" fmla="val 18750"/>
              <a:gd name="adj2" fmla="val -8333"/>
              <a:gd name="adj3" fmla="val -59440"/>
              <a:gd name="adj4" fmla="val 4325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Sürətli oxu</a:t>
            </a:r>
            <a:endParaRPr lang="ru-RU" dirty="0"/>
          </a:p>
        </p:txBody>
      </p:sp>
      <p:sp>
        <p:nvSpPr>
          <p:cNvPr id="20" name="Oval 19"/>
          <p:cNvSpPr/>
          <p:nvPr/>
        </p:nvSpPr>
        <p:spPr>
          <a:xfrm>
            <a:off x="1981200" y="3723564"/>
            <a:ext cx="15240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Yazı</a:t>
            </a:r>
            <a:endParaRPr lang="ru-RU" dirty="0"/>
          </a:p>
        </p:txBody>
      </p:sp>
      <p:sp>
        <p:nvSpPr>
          <p:cNvPr id="21" name="Line Callout 1 20"/>
          <p:cNvSpPr/>
          <p:nvPr/>
        </p:nvSpPr>
        <p:spPr>
          <a:xfrm>
            <a:off x="1143000" y="4409364"/>
            <a:ext cx="762000" cy="457200"/>
          </a:xfrm>
          <a:prstGeom prst="borderCallout1">
            <a:avLst>
              <a:gd name="adj1" fmla="val 18750"/>
              <a:gd name="adj2" fmla="val -8333"/>
              <a:gd name="adj3" fmla="val -45709"/>
              <a:gd name="adj4" fmla="val 12465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Təqdimat</a:t>
            </a:r>
            <a:endParaRPr lang="ru-RU" dirty="0"/>
          </a:p>
        </p:txBody>
      </p:sp>
      <p:sp>
        <p:nvSpPr>
          <p:cNvPr id="22" name="Line Callout 1 21"/>
          <p:cNvSpPr/>
          <p:nvPr/>
        </p:nvSpPr>
        <p:spPr>
          <a:xfrm>
            <a:off x="1516039" y="5254388"/>
            <a:ext cx="914400" cy="457200"/>
          </a:xfrm>
          <a:prstGeom prst="borderCallout1">
            <a:avLst>
              <a:gd name="adj1" fmla="val 18750"/>
              <a:gd name="adj2" fmla="val -8333"/>
              <a:gd name="adj3" fmla="val -48694"/>
              <a:gd name="adj4" fmla="val 935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Sərbəst yazı</a:t>
            </a:r>
            <a:endParaRPr lang="ru-RU" dirty="0"/>
          </a:p>
        </p:txBody>
      </p:sp>
      <p:sp>
        <p:nvSpPr>
          <p:cNvPr id="23" name="Line Callout 1 22"/>
          <p:cNvSpPr/>
          <p:nvPr/>
        </p:nvSpPr>
        <p:spPr>
          <a:xfrm>
            <a:off x="3505200" y="4767618"/>
            <a:ext cx="1104900" cy="533400"/>
          </a:xfrm>
          <a:prstGeom prst="borderCallout1">
            <a:avLst>
              <a:gd name="adj1" fmla="val 18750"/>
              <a:gd name="adj2" fmla="val -8333"/>
              <a:gd name="adj3" fmla="val 72201"/>
              <a:gd name="adj4" fmla="val -4693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Yazılı debat</a:t>
            </a:r>
            <a:endParaRPr lang="ru-RU" dirty="0"/>
          </a:p>
        </p:txBody>
      </p:sp>
      <p:sp>
        <p:nvSpPr>
          <p:cNvPr id="24" name="Oval 23"/>
          <p:cNvSpPr/>
          <p:nvPr/>
        </p:nvSpPr>
        <p:spPr>
          <a:xfrm>
            <a:off x="6324600" y="3875964"/>
            <a:ext cx="1524000" cy="1371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Dil qaydaları</a:t>
            </a:r>
            <a:endParaRPr lang="ru-RU" dirty="0"/>
          </a:p>
        </p:txBody>
      </p:sp>
      <p:sp>
        <p:nvSpPr>
          <p:cNvPr id="25" name="Line Callout 1 24"/>
          <p:cNvSpPr/>
          <p:nvPr/>
        </p:nvSpPr>
        <p:spPr>
          <a:xfrm>
            <a:off x="5455124" y="4343400"/>
            <a:ext cx="838200" cy="457200"/>
          </a:xfrm>
          <a:prstGeom prst="borderCallout1">
            <a:avLst>
              <a:gd name="adj1" fmla="val 18750"/>
              <a:gd name="adj2" fmla="val -8333"/>
              <a:gd name="adj3" fmla="val -54664"/>
              <a:gd name="adj4" fmla="val 1264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>
                <a:hlinkClick r:id="rId4" action="ppaction://hlinksldjump"/>
              </a:rPr>
              <a:t>Auksion</a:t>
            </a:r>
            <a:endParaRPr lang="ru-RU" dirty="0"/>
          </a:p>
        </p:txBody>
      </p:sp>
      <p:sp>
        <p:nvSpPr>
          <p:cNvPr id="26" name="Line Callout 1 25"/>
          <p:cNvSpPr/>
          <p:nvPr/>
        </p:nvSpPr>
        <p:spPr>
          <a:xfrm>
            <a:off x="5849772" y="5301018"/>
            <a:ext cx="1066800" cy="464024"/>
          </a:xfrm>
          <a:prstGeom prst="borderCallout1">
            <a:avLst>
              <a:gd name="adj1" fmla="val 18750"/>
              <a:gd name="adj2" fmla="val -8333"/>
              <a:gd name="adj3" fmla="val -49265"/>
              <a:gd name="adj4" fmla="val 6913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Venn dioqramı</a:t>
            </a:r>
            <a:endParaRPr lang="ru-RU" dirty="0"/>
          </a:p>
        </p:txBody>
      </p:sp>
      <p:sp>
        <p:nvSpPr>
          <p:cNvPr id="27" name="Line Callout 1 26"/>
          <p:cNvSpPr/>
          <p:nvPr/>
        </p:nvSpPr>
        <p:spPr>
          <a:xfrm>
            <a:off x="7696200" y="5250976"/>
            <a:ext cx="1219200" cy="464024"/>
          </a:xfrm>
          <a:prstGeom prst="borderCallout1">
            <a:avLst>
              <a:gd name="adj1" fmla="val 18750"/>
              <a:gd name="adj2" fmla="val -8333"/>
              <a:gd name="adj3" fmla="val -5748"/>
              <a:gd name="adj4" fmla="val -481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Anlayışın çıxarılması</a:t>
            </a:r>
            <a:endParaRPr lang="ru-RU" dirty="0"/>
          </a:p>
        </p:txBody>
      </p:sp>
      <p:sp>
        <p:nvSpPr>
          <p:cNvPr id="28" name="Line Callout 1 27"/>
          <p:cNvSpPr/>
          <p:nvPr/>
        </p:nvSpPr>
        <p:spPr>
          <a:xfrm>
            <a:off x="8001000" y="3733800"/>
            <a:ext cx="914400" cy="457200"/>
          </a:xfrm>
          <a:prstGeom prst="borderCallout1">
            <a:avLst>
              <a:gd name="adj1" fmla="val 18750"/>
              <a:gd name="adj2" fmla="val -8333"/>
              <a:gd name="adj3" fmla="val 67724"/>
              <a:gd name="adj4" fmla="val -4430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Klaster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2957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Azərbaycan dili fənninin məzmun xətləri üzrə istifadə olunan təlim üsulları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4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394" y="1257720"/>
            <a:ext cx="1981200" cy="1498264"/>
          </a:xfrm>
          <a:prstGeom prst="round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1.Ədəbiyyat və həyat həqiqətləri</a:t>
            </a:r>
          </a:p>
          <a:p>
            <a:pPr algn="ctr"/>
            <a:r>
              <a:rPr lang="az-Latn-AZ" dirty="0" smtClean="0"/>
              <a:t>2. Şifahi nitq</a:t>
            </a:r>
          </a:p>
          <a:p>
            <a:pPr algn="ctr"/>
            <a:r>
              <a:rPr lang="az-Latn-AZ" dirty="0" smtClean="0"/>
              <a:t>3.Yazılı nitq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20900848">
            <a:off x="10601" y="914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>
                <a:solidFill>
                  <a:srgbClr val="FF0000"/>
                </a:solidFill>
              </a:rPr>
              <a:t>Məzmun xətləri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34200" y="1099066"/>
            <a:ext cx="1981200" cy="1600200"/>
          </a:xfrm>
          <a:prstGeom prst="roundRect">
            <a:avLst/>
          </a:prstGeom>
          <a:scene3d>
            <a:camera prst="isometricOffAxis2Lef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həlli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mühakimə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yürütmə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əsaslandırma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ünsiyyət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tədqiqetmə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tətbiqetmə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təqdimetmə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 rot="578713">
            <a:off x="7143466" y="758605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>
                <a:solidFill>
                  <a:srgbClr val="FF0000"/>
                </a:solidFill>
              </a:rPr>
              <a:t>Fəaliyyət xətləri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4458" y="1099066"/>
            <a:ext cx="567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Ədəbiyyat fənninin </a:t>
            </a:r>
          </a:p>
          <a:p>
            <a:pPr algn="ctr"/>
            <a:r>
              <a:rPr lang="az-Latn-A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məzmunu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829029"/>
              </p:ext>
            </p:extLst>
          </p:nvPr>
        </p:nvGraphicFramePr>
        <p:xfrm>
          <a:off x="5105400" y="2895600"/>
          <a:ext cx="3352800" cy="379874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01420"/>
                <a:gridCol w="1033780"/>
                <a:gridCol w="1117600"/>
              </a:tblGrid>
              <a:tr h="851150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Latn-AZ" sz="1400" dirty="0" smtClean="0"/>
                        <a:t>Azərbaycan dili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Latn-AZ" sz="1400" dirty="0" smtClean="0"/>
                        <a:t>İnformatika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47595">
                <a:tc>
                  <a:txBody>
                    <a:bodyPr/>
                    <a:lstStyle/>
                    <a:p>
                      <a:r>
                        <a:rPr lang="az-Latn-A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2.1.1. Öyrəndiyi yeni sözlərdən bədii nümunələrlə</a:t>
                      </a:r>
                      <a:r>
                        <a:rPr lang="az-Latn-AZ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bağlı diskussiya və təqdimatlarda istifadə edir.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Latn-AZ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2.1.1.Lüğətlərdən</a:t>
                      </a:r>
                      <a:r>
                        <a:rPr lang="az-Latn-AZ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istifadə etməklə tanış olmadığı sözlərin mənasını şərh edir.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Latn-A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3.3.1. İnternetdə sadə axtarışları icra edir.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15000" y="251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Üfüqi İnteqrasiya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83932"/>
            <a:ext cx="3972480" cy="3877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641712" y="244829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Şaquli inteqrasiya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5702" y="152400"/>
            <a:ext cx="1752600" cy="633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T</a:t>
            </a:r>
            <a:r>
              <a:rPr lang="az-Latn-AZ" dirty="0" smtClean="0">
                <a:hlinkClick r:id="rId3" action="ppaction://hlinksldjump"/>
              </a:rPr>
              <a:t>əlim nəticəsi</a:t>
            </a:r>
            <a:endParaRPr lang="ru-RU" dirty="0"/>
          </a:p>
        </p:txBody>
      </p:sp>
      <p:sp>
        <p:nvSpPr>
          <p:cNvPr id="3" name="Rounded Rectangle 2"/>
          <p:cNvSpPr/>
          <p:nvPr/>
        </p:nvSpPr>
        <p:spPr>
          <a:xfrm>
            <a:off x="4658280" y="152400"/>
            <a:ext cx="2275920" cy="633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>
                <a:hlinkClick r:id="rId4" action="ppaction://hlinksldjump"/>
              </a:rPr>
              <a:t>Məzmun xətləri üzrə təlim nətiəsi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0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443215" y="1128236"/>
            <a:ext cx="2957583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2.1.2. </a:t>
            </a:r>
            <a:r>
              <a:rPr lang="en-US" sz="1400" dirty="0" err="1"/>
              <a:t>Bədii</a:t>
            </a:r>
            <a:r>
              <a:rPr lang="en-US" sz="1400" dirty="0"/>
              <a:t> </a:t>
            </a:r>
            <a:r>
              <a:rPr lang="en-US" sz="1400" dirty="0" err="1"/>
              <a:t>nümunələrlə</a:t>
            </a:r>
            <a:r>
              <a:rPr lang="en-US" sz="1400" dirty="0"/>
              <a:t> </a:t>
            </a:r>
            <a:r>
              <a:rPr lang="en-US" sz="1400" dirty="0" err="1"/>
              <a:t>bağlı</a:t>
            </a:r>
            <a:r>
              <a:rPr lang="en-US" sz="1400" dirty="0"/>
              <a:t> </a:t>
            </a:r>
            <a:r>
              <a:rPr lang="en-US" sz="1400" dirty="0" err="1"/>
              <a:t>fikirlərini</a:t>
            </a:r>
            <a:r>
              <a:rPr lang="en-US" sz="1400" dirty="0"/>
              <a:t> </a:t>
            </a:r>
            <a:r>
              <a:rPr lang="en-US" sz="1400" dirty="0" err="1"/>
              <a:t>obrazlı</a:t>
            </a:r>
            <a:r>
              <a:rPr lang="en-US" sz="1400" dirty="0"/>
              <a:t> </a:t>
            </a:r>
            <a:r>
              <a:rPr lang="en-US" sz="1400" dirty="0" err="1"/>
              <a:t>sözlərdən</a:t>
            </a:r>
            <a:r>
              <a:rPr lang="en-US" sz="1400" dirty="0"/>
              <a:t> </a:t>
            </a:r>
            <a:r>
              <a:rPr lang="en-US" sz="1400" dirty="0" err="1"/>
              <a:t>və</a:t>
            </a:r>
            <a:r>
              <a:rPr lang="en-US" sz="1400" dirty="0"/>
              <a:t> </a:t>
            </a:r>
            <a:r>
              <a:rPr lang="en-US" sz="1400" dirty="0" err="1"/>
              <a:t>ifadələrdən</a:t>
            </a:r>
            <a:r>
              <a:rPr lang="en-US" sz="1400" dirty="0"/>
              <a:t> </a:t>
            </a:r>
            <a:r>
              <a:rPr lang="en-US" sz="1400" dirty="0" err="1"/>
              <a:t>istifadə</a:t>
            </a:r>
            <a:r>
              <a:rPr lang="en-US" sz="1400" dirty="0"/>
              <a:t> </a:t>
            </a:r>
            <a:r>
              <a:rPr lang="en-US" sz="1400" dirty="0" err="1" smtClean="0"/>
              <a:t>etməklə</a:t>
            </a:r>
            <a:r>
              <a:rPr lang="en-US" sz="1400" dirty="0" smtClean="0"/>
              <a:t> </a:t>
            </a:r>
            <a:r>
              <a:rPr lang="en-US" sz="1400" dirty="0" err="1"/>
              <a:t>şərh</a:t>
            </a:r>
            <a:r>
              <a:rPr lang="en-US" sz="1400" dirty="0"/>
              <a:t> </a:t>
            </a:r>
            <a:r>
              <a:rPr lang="en-US" sz="1400" dirty="0" err="1"/>
              <a:t>edir</a:t>
            </a:r>
            <a:r>
              <a:rPr lang="en-US" sz="1400" dirty="0"/>
              <a:t>.</a:t>
            </a:r>
            <a:endParaRPr lang="ru-RU" sz="1400" dirty="0"/>
          </a:p>
        </p:txBody>
      </p:sp>
      <p:sp>
        <p:nvSpPr>
          <p:cNvPr id="4" name="Vertical Scroll 3"/>
          <p:cNvSpPr/>
          <p:nvPr/>
        </p:nvSpPr>
        <p:spPr>
          <a:xfrm>
            <a:off x="152400" y="838200"/>
            <a:ext cx="3352800" cy="2895600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ədəbiyyat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dərslərində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elmilik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ədəbiyyat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dərslərində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ideyalılıq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ədəbiyyat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dərslərində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intensivlik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ədəbiyyat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dərslərində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emosionallıq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ədəbiyyat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dərslərində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inteqrativlik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ədəbiyyat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dərslərində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əyanilik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ədəbiyyat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dərslərində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texniki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vasitələrdən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istifadə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7386" y="783904"/>
            <a:ext cx="2658451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z-Latn-AZ" sz="1400" dirty="0"/>
              <a:t>1.2.2. Bədii nümunələrdəki qəhrəmanları davranış və əməllərinə görə </a:t>
            </a:r>
            <a:r>
              <a:rPr lang="az-Latn-AZ" sz="1400" dirty="0" smtClean="0"/>
              <a:t>səciyyələndirir</a:t>
            </a:r>
            <a:r>
              <a:rPr lang="az-Latn-AZ" sz="14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3" y="99536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Ədəbiyyat fənni </a:t>
            </a:r>
            <a:r>
              <a:rPr lang="az-Latn-A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üzrə təlimin təşkilinə verilən əsas tələblər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z-Latn-AZ" b="1" dirty="0">
              <a:solidFill>
                <a:srgbClr val="FF0000"/>
              </a:solidFill>
            </a:endParaRPr>
          </a:p>
          <a:p>
            <a:endParaRPr lang="az-Latn-AZ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33" y="2184081"/>
            <a:ext cx="2056262" cy="154971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747288" y="1866900"/>
            <a:ext cx="20574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Rollu oyun</a:t>
            </a:r>
            <a:endParaRPr lang="ru-RU" dirty="0"/>
          </a:p>
        </p:txBody>
      </p:sp>
      <p:sp>
        <p:nvSpPr>
          <p:cNvPr id="13" name="AutoShape 2" descr="data:image/jpeg;base64,/9j/4AAQSkZJRgABAQAAAQABAAD/2wCEAAkGBxQRDxQQEhQQFRURFBYUGBAXFRQWFxUVFxIYFhQUExUYHysgGBsmGxUTIj0hJSkrLi4uFyI/ODMwQygxMCsBCgoKBQUFDgUFDisZExkrKysrKysrKysrKysrKysrKysrKysrKysrKysrKysrKysrKysrKysrKysrKysrKysrK//AABEIAJgA5wMBIgACEQEDEQH/xAAbAAEBAQEBAQEBAAAAAAAAAAAABQQDAQIHBv/EAEMQAAICAQMCBAIFBwkIAwAAAAECAAMRBBIhMUEFE1FhIjIGI1JigRQVM0JxcqEkNFNUgpGSk9JEY3N0g7GztAclQ//EABQBAQAAAAAAAAAAAAAAAAAAAAD/xAAUEQEAAAAAAAAAAAAAAAAAAAAA/9oADAMBAAIRAxEAPwD9xiIgIzPMyfdry7NVp/Ld0OHYt8FJIB+PbyXwQfL4JGMlcgwNGt11dQBsYLuO1RyWdsFtqKOWOATgAnAPpMjaq+z9BWiKc/XXbuPslaF5cezNX1HXpNGk0IQmxsNaww12MEjrsXqVQHouf7zknWBAnfmnP6S3UWf2/LHtxUFj8x09xYw+y11zKR6MrNhh7HgylECYvgOnXhKxWPs1M9Kk+pWsgE9OevAn1+Z0HKPeh+0LbG/vFhIIz7SjECWG1NRIKpenZwRXaOg2sh+B+cncGTrjbxk99N4rU7+Vu224z5D/AAWYHVgh5ZfvDIznnibZx1elS1dliqy5BwR0IOVYejA8gjkGB2zEmflL0cW/FUOmozyo9b1x8IH2wSOCTtlOAieEyb+WtdxQGCn/AGgrhQPWpW5cnnBxt6HkcENWt11dIBsYLuOFXks7YJ2oo5Y4BOADwD6TI2p1FmBVUtYPW24nI9NtKcv3HLp1BGek06Tw5K2LgZdhg2sSzkddpc87c846Zz6zUIE7805/SW6iz+35Y9uKgs9/MlX++/z7/wDXKMQJaeAadfkqWr18nNOfTd5RG7Hv0yfWff5mrHytep9Rdaf4MxH8JRiBLei+o5rfzl71WYV8ZHNdqjrjdw4O44+JeSftfF6wwWwPSzEKPMXaGZiFVVf5CSxwBnJ7CUZ8XVB1KMFZWBVlIBDAjBDA8EEdoH3EmeS2n5qVnr70g8p96rcemP1P2YxyDs0mrW1SVz8J2spBVlYAHaynkHBB9wQRwQYHeIiAiIgJ4Z6Zi8Q1ZXFabTbZnYpyQACA9jAYyq7gTyMkqMgsIHLW2NaxoryArKLbAcbRw3lr33MuOR0DdczdRQqKERVVVGAigKoHoAOBOeg0oqrWsFm2jl2xudv1ncgAFieTwOTNEBERAREQEREBERA8Mj5/Ilc7UGmXNmQQvkIFy/wYwaxhm4ORuwF4lmStUBqWfTlc0gbbW4ItLZDUD2AxuP3gPtYD58ttVyWxp8jCAc3BTnc7njym+yByByxDFZWxJuhPksumPy4PlN2KLj6s9gygjA7qM9jKcBERAREQEREBERA8xMOs0BL+dU4rtKqhYqHV0UsVWxcgkAu5G1lILdxkHfEDLodX5gYEbXrbY6ZztbarYB7gqykH0PbpNUw6rSkWefUB5m1UYcDzK1LFUz2Kl3IPT4j65GnS6gWIHXo34H0IPvnMDrERA8Jk7wf6wHUnnzuUz+rTxswO24AOR1y3PTA+fHlD1rQcEah1rZTzurPNilf1gUVgfYmU4HsREBERAREQEREBERAxeJ6lkXbXt82zKVhgSofaSGcAglBjJwen7Z20emFSBAScZJY9WJOWZscZJJPHEx6QGzU2Wn5Kh5NY+/nde/XnP1S8jI8tscNzTgYPG9M9lDivHmLiyvPC+ahD1hyOdpZQDjnaT0mnSalbK1sXOGGcEYI9VYdmByCOxBnWTac16tqx8l9ZtC4+WxHxaxP3hZVwO6Me8CnERAREQEREBERAREQEl0qaNQyk/VahtyDHyW4+sXPTa2FYDruNnPIAqTD4zojdQ9akB+HrY5wttbCylyO4FiocdDjmBuicNFqRbWtgBG4ZweoPcH3ByPwiBhtzZrEUY26ZWdzz+lsGypAenyG0kdRurPQ81ZO8E5Sx/t3Wn3+FzXz/AIJRgIiICIiAiIgIiICfLNgZPQd59SX9Ia/MpOm/rWaD6it1Pmke+zdg8gEjIPSB9fR7+bVscg2DzcHqPMJsAb3AYD8JSiICTfFztai3slyqT2AtBqHHXO5kH4ylMXjOlN2ntrUhWZDscjOywDNdg91cK37VgbYmbw/VC6mu4AgWorgHqAyhgD/fNMBERAREQEREBERAREQJfgb48+r+g1DJ7YdEvUKOwC3KPwM8n06+XrAwzjUV7GHYNVuZWHuQ7g9ztT7MQH0bOdLVZ2uBuA9BcxtCn3AfH4SnJf0WH8g0o9NPSCPQipQQffMqQEREBERAREQEREBJuuOdVplHUebYR9wIEJ/xWIMdefYylJeo/n9P/Lan/wAumgVIiICeEcT2IE36OjGkpX+jQV59TX9WT+O3P4ylJ30f/m6+7WH8DaxBlGAiIgIiICIiAiIgIiIH879PNU1GhbUpt36dkdQwJUlm8o7gCCfhsbuOcROH/wAmH/6nUf8AS/8AYriBX8A4pI7i2/I9Cb3PP4EH8ZSkzQt5eotpPG8+en3lOFtA9Sr4zxgCxOeeKcBERAREQEREBERASbrRjVad+5FtX9llWw/jmpP4ylJnjbbFS88Chwzt9msgrYxzxgBsknoFMCnERATjqr1RGdyFVFZmYnAVQMkk9gBmdpL+kS76PJ6+e9dJX7VbuPOXPbNQt54PpziB08AqKaTTowIZaKlKnqCKwCCP2yhEQEREBERAREQEREBERAifSnTLdVXRYM13W7XTJG4LW9gGRyPirQ8EdP2xNGrxZqaquvlKbnHpuDV1k45yfrcdjtb0nkB4ku2/T29wzUk9ylq5Kgfv11HPX4f2g1Jk8T0htpZAwVjgo5G4K6kMjFcjIDBcjIyO8+vDtV5tSuRtJ4ZM5KODh0J74IIz0OMjrA0xEQEREBERAREQE4azTLbW9TjKWKyMuSMqy7WGRyOCZ3iBg8EvZ9NWznL7QrtwN1ifBYwxxgspPQcdhN8maFvL1FtB6P8AXofXcxW1AO+1gpz6XKO2TTgJN1h3aqmvsi2XHuMjbWgPoT5jEH7h/ChY4UFiQAASSeAAOpJk7wmvcz6lgQ14UKCMFaUBNSMOxy9jc8g2EdgAFOIiAiIgIiICIiAiIgIiZPFdb5ND243FR8KZAL2H4a6wT3Zyqj3YQMngyZt1Nxwd9+xT+sK6a1r2H0XzRqGA6fWE8FjPZs8P0vlVLXnJUctjGWPLHHbJJiBpMlvmi7fx5Vx+Pn5LiVWsgfZbkH7237RIqT4uqVlKsAysCCpAIIIwQQeogfQnsnaSw1EU2FiMny7WJO4ckI7HneBxz8wGck7sUYCIiAiIgIiICIiBO8YRggurUs9B3hBjLrjFiLngsVzjJA3BeR1m2m4OoZSCCMgjoRPuQddqm0rute1lsTcqHIWiwlvrLm/VoYkZ7go2A2fhDV4qovP5LjKnDWngqEDKfJcd/MGQVPBXdnqAak4aLTCtNoJPJJY9WYnJY+80QEREBERAREQEREBERASW2NReVIzXpmUnI4e8fGBg9RX9W2Rkbj2KGadZqiCK68Gxhnn5UXOPMfHbg4H6xGMjkjpotMKkCDJ6kserMTlmPuSSYHeIiAiIgZ9bpRam0kgghgw6qynKsPxH4jMyfljU8ajG0dNSowmOwsXJKEc5b5e+RnApzzED2JMOhspH8mKbR009hbZ+6lgy1Q6cYZQBgKO3SnxesutbHy7G6U2YVmI5ITtZj7pPb1gb4nmZ7ARE8zA9jMx6vxOqpgjON5GRSPisYZxlaxyRnjOMTgPOuPO6ivtgqbX/AHuCKxxngknPO3BBDrq9awby6U8xx1BbYicZHmPgkZ9ArHkcY5jS+HgJYtuyw3kmz4MI+VCbdhJ+HaAMEn3mjS6Za1CICAPUliSepZmJLH3JzO0CdpXapvJsJIJPl2E53Dr5bE87wM9fmAznOQKE56nTpYhSxVdW4KMoZT+1TwZh8ttPyDY9X6ysWd0+8rHLMPUHJ7j0IU4nHSatLUFlTpYhzh0YMpwcHDDg85nWB7ERAREQERPMwPZn1mqFYHBZmOFQfMzegz/3PA7zM3iAuJr07oxBKvapDLVj5l44Nn3e3UjoD10nhqVsXALWMAGuY7nKjkLuPRc5O0YAJJxyYHmg0ewvY2DZaQXPJACrha0J5CL8RxxyzHALGbYiAiIgIiICIiAnLU6dLENdiq6MMFGAZWHoVPBiIGL8y1jlW1Cn7Xn3N/B2I/hH5Bb21N2P3KT/ABKcxEB+QXf1q3/Lo/0R+Z1b9JZqHP8AxXTGeuBWVHpPIga9Hoq6QRWoXcdzHqztgLudjy7YVRkknAE74nsQEREBERAw6nwmp3Nu3ZYQAbk+CwgDADMOWHscicM6qs9KtQnt9TaoA445S0k+9YGO+eEQPpvHKV/SMafe1WrUemXb4cn0zO+i8VouJWm6mwgZISxHIHqQpOJ5EDVdaEUuxCqoLFiQAABkkk8AY7ycv0h0x4S+mw/YqYWtj12V5OPfERAPr7LBiis5P/62hkRQT8wT53IGTt+HOMFlzmD4SLB/KWF+etZXbT0/ocncO/xlu3oIiBSRAoAAAAGABwAB0AHpPqIgIiICI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71085"/>
            <a:ext cx="1709737" cy="112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35419" y="4235598"/>
            <a:ext cx="148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/>
              <a:t>Venn dioqramı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05400"/>
            <a:ext cx="3638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265068" y="3284510"/>
            <a:ext cx="2667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1.2.1. </a:t>
            </a:r>
            <a:r>
              <a:rPr lang="en-US" sz="1400" dirty="0" err="1"/>
              <a:t>Şifahi</a:t>
            </a:r>
            <a:r>
              <a:rPr lang="en-US" sz="1400" dirty="0"/>
              <a:t> </a:t>
            </a:r>
            <a:r>
              <a:rPr lang="en-US" sz="1400" dirty="0" err="1"/>
              <a:t>və</a:t>
            </a:r>
            <a:r>
              <a:rPr lang="en-US" sz="1400" dirty="0"/>
              <a:t> </a:t>
            </a:r>
            <a:r>
              <a:rPr lang="en-US" sz="1400" dirty="0" err="1"/>
              <a:t>yazılı</a:t>
            </a:r>
            <a:r>
              <a:rPr lang="en-US" sz="1400" dirty="0"/>
              <a:t> </a:t>
            </a:r>
            <a:r>
              <a:rPr lang="en-US" sz="1400" dirty="0" err="1"/>
              <a:t>ədəbiyyat</a:t>
            </a:r>
            <a:r>
              <a:rPr lang="en-US" sz="1400" dirty="0"/>
              <a:t> </a:t>
            </a:r>
            <a:r>
              <a:rPr lang="en-US" sz="1400" dirty="0" err="1"/>
              <a:t>nümunələrini</a:t>
            </a:r>
            <a:r>
              <a:rPr lang="en-US" sz="1400" dirty="0"/>
              <a:t> </a:t>
            </a:r>
            <a:r>
              <a:rPr lang="en-US" sz="1400" dirty="0" err="1"/>
              <a:t>müqayisə</a:t>
            </a:r>
            <a:r>
              <a:rPr lang="en-US" sz="1400" dirty="0"/>
              <a:t> </a:t>
            </a:r>
            <a:r>
              <a:rPr lang="en-US" sz="1400" dirty="0" err="1"/>
              <a:t>edir</a:t>
            </a:r>
            <a:r>
              <a:rPr lang="en-US" sz="1400" dirty="0"/>
              <a:t>. 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7456884" y="3810354"/>
            <a:ext cx="283368" cy="260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Down Arrow 17"/>
          <p:cNvSpPr/>
          <p:nvPr/>
        </p:nvSpPr>
        <p:spPr>
          <a:xfrm>
            <a:off x="7630394" y="1530235"/>
            <a:ext cx="452437" cy="342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Down Arrow 19"/>
          <p:cNvSpPr/>
          <p:nvPr/>
        </p:nvSpPr>
        <p:spPr>
          <a:xfrm>
            <a:off x="4571289" y="1920814"/>
            <a:ext cx="295275" cy="263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838433" y="160338"/>
            <a:ext cx="4391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Ədəbiyyat dərslərində istifadə olunan təlim üsulları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96823" y="4558764"/>
            <a:ext cx="3526671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3.1.1.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Mətni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faktlarla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sitatlarla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zənginləşdirir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4191000" y="4866541"/>
            <a:ext cx="380289" cy="238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6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</TotalTime>
  <Words>1888</Words>
  <Application>Microsoft Office PowerPoint</Application>
  <PresentationFormat>On-screen Show (4:3)</PresentationFormat>
  <Paragraphs>335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Təhsilim və pedaqoji fəaliyyətim: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Motivasiya</vt:lpstr>
      <vt:lpstr>PowerPoint Presentation</vt:lpstr>
      <vt:lpstr>Məlumat mübadiləsi və müzakirəsi</vt:lpstr>
      <vt:lpstr>PowerPoint Presentation</vt:lpstr>
      <vt:lpstr>Ümumiləşdirmə</vt:lpstr>
      <vt:lpstr>PowerPoint Presentation</vt:lpstr>
      <vt:lpstr>Beynəlxalq təcrübə</vt:lpstr>
      <vt:lpstr>Beynəlxalq təcrübə Almaniya</vt:lpstr>
      <vt:lpstr>              TƏHSİL MİLLƏTİN GƏLƏCƏYİDİR! H.Əliyev</vt:lpstr>
      <vt:lpstr>PowerPoint Presentation</vt:lpstr>
      <vt:lpstr>Azərbaycan dili fənni üzrə təlim nəticələri</vt:lpstr>
      <vt:lpstr>Ədəbiyyat fənni üzrə təlim nəticələri</vt:lpstr>
      <vt:lpstr>Məzmun xətləri üzrə təlim nəticələri Ümumi orta təhsil səviyyəsi</vt:lpstr>
      <vt:lpstr>Məzmun xətləri üzrə təlim nəticələri Ümumi orta təhsil səviyyəsi</vt:lpstr>
      <vt:lpstr>PowerPoint Presentation</vt:lpstr>
      <vt:lpstr>AUKSİON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116</cp:revision>
  <dcterms:created xsi:type="dcterms:W3CDTF">2006-08-16T00:00:00Z</dcterms:created>
  <dcterms:modified xsi:type="dcterms:W3CDTF">2015-01-09T13:37:54Z</dcterms:modified>
</cp:coreProperties>
</file>